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8" r:id="rId5"/>
    <p:sldId id="979" r:id="rId6"/>
    <p:sldId id="1062" r:id="rId7"/>
    <p:sldId id="1119" r:id="rId8"/>
    <p:sldId id="1075" r:id="rId9"/>
    <p:sldId id="1107" r:id="rId10"/>
    <p:sldId id="1106" r:id="rId11"/>
    <p:sldId id="1143" r:id="rId12"/>
    <p:sldId id="1144" r:id="rId13"/>
    <p:sldId id="1121" r:id="rId14"/>
    <p:sldId id="1122" r:id="rId15"/>
    <p:sldId id="1123" r:id="rId16"/>
    <p:sldId id="1124" r:id="rId17"/>
    <p:sldId id="1085" r:id="rId18"/>
    <p:sldId id="1125" r:id="rId19"/>
    <p:sldId id="1126" r:id="rId20"/>
    <p:sldId id="1127" r:id="rId21"/>
    <p:sldId id="1128" r:id="rId22"/>
    <p:sldId id="1129" r:id="rId23"/>
    <p:sldId id="1130" r:id="rId24"/>
    <p:sldId id="1131" r:id="rId25"/>
    <p:sldId id="1140" r:id="rId26"/>
    <p:sldId id="1141" r:id="rId27"/>
    <p:sldId id="1133" r:id="rId28"/>
    <p:sldId id="1132" r:id="rId29"/>
    <p:sldId id="1134" r:id="rId30"/>
    <p:sldId id="1135" r:id="rId31"/>
    <p:sldId id="1136" r:id="rId32"/>
    <p:sldId id="1086" r:id="rId33"/>
    <p:sldId id="1087" r:id="rId34"/>
    <p:sldId id="1088" r:id="rId35"/>
    <p:sldId id="1089" r:id="rId36"/>
    <p:sldId id="1137" r:id="rId37"/>
    <p:sldId id="1138" r:id="rId38"/>
    <p:sldId id="113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ois Ponchon" initials="FP" lastIdx="1" clrIdx="0">
    <p:extLst>
      <p:ext uri="{19B8F6BF-5375-455C-9EA6-DF929625EA0E}">
        <p15:presenceInfo xmlns:p15="http://schemas.microsoft.com/office/powerpoint/2012/main" userId="S::francois.ponchon@michelin.com::647043d1-fef5-44a9-b98b-6ec86862d6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4329"/>
    <a:srgbClr val="00CCFF"/>
    <a:srgbClr val="4472C4"/>
    <a:srgbClr val="0078D7"/>
    <a:srgbClr val="17A0E8"/>
    <a:srgbClr val="00B0F0"/>
    <a:srgbClr val="FF4993"/>
    <a:srgbClr val="00B050"/>
    <a:srgbClr val="00FF00"/>
    <a:srgbClr val="DDD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B8B0F0-EEC0-4D4B-BB21-088DE1F19F3F}" v="154" dt="2023-02-28T07:46:06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ois Ponchon" userId="647043d1-fef5-44a9-b98b-6ec86862d6ef" providerId="ADAL" clId="{DCB8B0F0-EEC0-4D4B-BB21-088DE1F19F3F}"/>
    <pc:docChg chg="undo custSel addSld delSld modSld sldOrd">
      <pc:chgData name="Francois Ponchon" userId="647043d1-fef5-44a9-b98b-6ec86862d6ef" providerId="ADAL" clId="{DCB8B0F0-EEC0-4D4B-BB21-088DE1F19F3F}" dt="2023-02-28T07:46:06.392" v="8421"/>
      <pc:docMkLst>
        <pc:docMk/>
      </pc:docMkLst>
      <pc:sldChg chg="modSp mod">
        <pc:chgData name="Francois Ponchon" userId="647043d1-fef5-44a9-b98b-6ec86862d6ef" providerId="ADAL" clId="{DCB8B0F0-EEC0-4D4B-BB21-088DE1F19F3F}" dt="2023-01-31T14:44:07.609" v="11" actId="20577"/>
        <pc:sldMkLst>
          <pc:docMk/>
          <pc:sldMk cId="1952279981" sldId="258"/>
        </pc:sldMkLst>
        <pc:spChg chg="mod">
          <ac:chgData name="Francois Ponchon" userId="647043d1-fef5-44a9-b98b-6ec86862d6ef" providerId="ADAL" clId="{DCB8B0F0-EEC0-4D4B-BB21-088DE1F19F3F}" dt="2023-01-31T14:44:07.609" v="11" actId="20577"/>
          <ac:spMkLst>
            <pc:docMk/>
            <pc:sldMk cId="1952279981" sldId="258"/>
            <ac:spMk id="4" creationId="{85815C3C-37C3-4FB6-9410-42D943B5F3E8}"/>
          </ac:spMkLst>
        </pc:spChg>
      </pc:sldChg>
      <pc:sldChg chg="delSp modSp mod">
        <pc:chgData name="Francois Ponchon" userId="647043d1-fef5-44a9-b98b-6ec86862d6ef" providerId="ADAL" clId="{DCB8B0F0-EEC0-4D4B-BB21-088DE1F19F3F}" dt="2023-02-27T14:44:17.527" v="8021" actId="20577"/>
        <pc:sldMkLst>
          <pc:docMk/>
          <pc:sldMk cId="2917095719" sldId="979"/>
        </pc:sldMkLst>
        <pc:spChg chg="del">
          <ac:chgData name="Francois Ponchon" userId="647043d1-fef5-44a9-b98b-6ec86862d6ef" providerId="ADAL" clId="{DCB8B0F0-EEC0-4D4B-BB21-088DE1F19F3F}" dt="2023-02-01T09:37:23.242" v="6531" actId="21"/>
          <ac:spMkLst>
            <pc:docMk/>
            <pc:sldMk cId="2917095719" sldId="979"/>
            <ac:spMk id="3" creationId="{4E6DE917-F769-42D7-9C36-434708B28660}"/>
          </ac:spMkLst>
        </pc:spChg>
        <pc:spChg chg="mod">
          <ac:chgData name="Francois Ponchon" userId="647043d1-fef5-44a9-b98b-6ec86862d6ef" providerId="ADAL" clId="{DCB8B0F0-EEC0-4D4B-BB21-088DE1F19F3F}" dt="2023-02-01T09:37:37.730" v="6535" actId="21"/>
          <ac:spMkLst>
            <pc:docMk/>
            <pc:sldMk cId="2917095719" sldId="979"/>
            <ac:spMk id="4" creationId="{1AE9E2B5-77D5-4B57-80BA-C6854E296BA4}"/>
          </ac:spMkLst>
        </pc:spChg>
        <pc:spChg chg="del">
          <ac:chgData name="Francois Ponchon" userId="647043d1-fef5-44a9-b98b-6ec86862d6ef" providerId="ADAL" clId="{DCB8B0F0-EEC0-4D4B-BB21-088DE1F19F3F}" dt="2023-02-01T09:37:20.816" v="6530" actId="21"/>
          <ac:spMkLst>
            <pc:docMk/>
            <pc:sldMk cId="2917095719" sldId="979"/>
            <ac:spMk id="8" creationId="{AC12F6A6-160E-4F55-80DA-87767014B99B}"/>
          </ac:spMkLst>
        </pc:spChg>
        <pc:spChg chg="mod">
          <ac:chgData name="Francois Ponchon" userId="647043d1-fef5-44a9-b98b-6ec86862d6ef" providerId="ADAL" clId="{DCB8B0F0-EEC0-4D4B-BB21-088DE1F19F3F}" dt="2023-02-27T14:44:12.331" v="8004" actId="1076"/>
          <ac:spMkLst>
            <pc:docMk/>
            <pc:sldMk cId="2917095719" sldId="979"/>
            <ac:spMk id="10" creationId="{218D336A-6BBD-4B87-B7D0-AA98E25C5770}"/>
          </ac:spMkLst>
        </pc:spChg>
        <pc:spChg chg="mod">
          <ac:chgData name="Francois Ponchon" userId="647043d1-fef5-44a9-b98b-6ec86862d6ef" providerId="ADAL" clId="{DCB8B0F0-EEC0-4D4B-BB21-088DE1F19F3F}" dt="2023-02-27T14:44:17.527" v="8021" actId="20577"/>
          <ac:spMkLst>
            <pc:docMk/>
            <pc:sldMk cId="2917095719" sldId="979"/>
            <ac:spMk id="12" creationId="{0B7F20F5-7D0A-4E56-9725-56E8A2366396}"/>
          </ac:spMkLst>
        </pc:spChg>
        <pc:spChg chg="mod">
          <ac:chgData name="Francois Ponchon" userId="647043d1-fef5-44a9-b98b-6ec86862d6ef" providerId="ADAL" clId="{DCB8B0F0-EEC0-4D4B-BB21-088DE1F19F3F}" dt="2023-02-27T14:44:12.331" v="8004" actId="1076"/>
          <ac:spMkLst>
            <pc:docMk/>
            <pc:sldMk cId="2917095719" sldId="979"/>
            <ac:spMk id="13" creationId="{AC437FD0-D418-4660-B1C0-C71B0B61A2A9}"/>
          </ac:spMkLst>
        </pc:spChg>
        <pc:spChg chg="mod">
          <ac:chgData name="Francois Ponchon" userId="647043d1-fef5-44a9-b98b-6ec86862d6ef" providerId="ADAL" clId="{DCB8B0F0-EEC0-4D4B-BB21-088DE1F19F3F}" dt="2023-02-27T14:44:12.331" v="8004" actId="1076"/>
          <ac:spMkLst>
            <pc:docMk/>
            <pc:sldMk cId="2917095719" sldId="979"/>
            <ac:spMk id="14" creationId="{BFC52D0A-8A81-4A48-BADD-C5DEE051CD3B}"/>
          </ac:spMkLst>
        </pc:spChg>
        <pc:spChg chg="del">
          <ac:chgData name="Francois Ponchon" userId="647043d1-fef5-44a9-b98b-6ec86862d6ef" providerId="ADAL" clId="{DCB8B0F0-EEC0-4D4B-BB21-088DE1F19F3F}" dt="2023-02-01T09:37:25.030" v="6532" actId="21"/>
          <ac:spMkLst>
            <pc:docMk/>
            <pc:sldMk cId="2917095719" sldId="979"/>
            <ac:spMk id="15" creationId="{862688BD-D5FF-4A48-8019-27EB0ED90295}"/>
          </ac:spMkLst>
        </pc:spChg>
        <pc:spChg chg="mod">
          <ac:chgData name="Francois Ponchon" userId="647043d1-fef5-44a9-b98b-6ec86862d6ef" providerId="ADAL" clId="{DCB8B0F0-EEC0-4D4B-BB21-088DE1F19F3F}" dt="2023-02-27T14:44:12.331" v="8004" actId="1076"/>
          <ac:spMkLst>
            <pc:docMk/>
            <pc:sldMk cId="2917095719" sldId="979"/>
            <ac:spMk id="23" creationId="{D5575AC4-B07D-42B7-889E-449F4DE90B0F}"/>
          </ac:spMkLst>
        </pc:spChg>
        <pc:picChg chg="del">
          <ac:chgData name="Francois Ponchon" userId="647043d1-fef5-44a9-b98b-6ec86862d6ef" providerId="ADAL" clId="{DCB8B0F0-EEC0-4D4B-BB21-088DE1F19F3F}" dt="2023-02-01T09:37:23.242" v="6531" actId="21"/>
          <ac:picMkLst>
            <pc:docMk/>
            <pc:sldMk cId="2917095719" sldId="979"/>
            <ac:picMk id="1026" creationId="{460F2DF7-3C23-4A7B-A368-91B2C831A92B}"/>
          </ac:picMkLst>
        </pc:picChg>
      </pc:sldChg>
      <pc:sldChg chg="addSp delSp modSp mod modAnim">
        <pc:chgData name="Francois Ponchon" userId="647043d1-fef5-44a9-b98b-6ec86862d6ef" providerId="ADAL" clId="{DCB8B0F0-EEC0-4D4B-BB21-088DE1F19F3F}" dt="2023-02-28T07:46:06.392" v="8421"/>
        <pc:sldMkLst>
          <pc:docMk/>
          <pc:sldMk cId="3611421872" sldId="1075"/>
        </pc:sldMkLst>
        <pc:spChg chg="del">
          <ac:chgData name="Francois Ponchon" userId="647043d1-fef5-44a9-b98b-6ec86862d6ef" providerId="ADAL" clId="{DCB8B0F0-EEC0-4D4B-BB21-088DE1F19F3F}" dt="2023-01-31T14:45:57.649" v="166" actId="478"/>
          <ac:spMkLst>
            <pc:docMk/>
            <pc:sldMk cId="3611421872" sldId="1075"/>
            <ac:spMk id="2" creationId="{22696C9F-62CD-45C1-A33D-C7122D0627A1}"/>
          </ac:spMkLst>
        </pc:spChg>
        <pc:spChg chg="del">
          <ac:chgData name="Francois Ponchon" userId="647043d1-fef5-44a9-b98b-6ec86862d6ef" providerId="ADAL" clId="{DCB8B0F0-EEC0-4D4B-BB21-088DE1F19F3F}" dt="2023-01-31T14:46:02.080" v="167" actId="21"/>
          <ac:spMkLst>
            <pc:docMk/>
            <pc:sldMk cId="3611421872" sldId="1075"/>
            <ac:spMk id="3" creationId="{E7C4F13B-EE84-4947-920E-91BD97481E0E}"/>
          </ac:spMkLst>
        </pc:spChg>
        <pc:spChg chg="add del mod">
          <ac:chgData name="Francois Ponchon" userId="647043d1-fef5-44a9-b98b-6ec86862d6ef" providerId="ADAL" clId="{DCB8B0F0-EEC0-4D4B-BB21-088DE1F19F3F}" dt="2023-01-31T14:46:04.642" v="169" actId="21"/>
          <ac:spMkLst>
            <pc:docMk/>
            <pc:sldMk cId="3611421872" sldId="1075"/>
            <ac:spMk id="5" creationId="{48123780-3BAC-6AD4-65A5-665CEC7E8834}"/>
          </ac:spMkLst>
        </pc:spChg>
        <pc:spChg chg="mod">
          <ac:chgData name="Francois Ponchon" userId="647043d1-fef5-44a9-b98b-6ec86862d6ef" providerId="ADAL" clId="{DCB8B0F0-EEC0-4D4B-BB21-088DE1F19F3F}" dt="2023-01-31T14:47:40.254" v="308" actId="1076"/>
          <ac:spMkLst>
            <pc:docMk/>
            <pc:sldMk cId="3611421872" sldId="1075"/>
            <ac:spMk id="7" creationId="{DDE5C35C-452F-470A-8BE8-260ACC66E204}"/>
          </ac:spMkLst>
        </pc:spChg>
        <pc:spChg chg="mod">
          <ac:chgData name="Francois Ponchon" userId="647043d1-fef5-44a9-b98b-6ec86862d6ef" providerId="ADAL" clId="{DCB8B0F0-EEC0-4D4B-BB21-088DE1F19F3F}" dt="2023-01-31T14:47:37.379" v="307" actId="1076"/>
          <ac:spMkLst>
            <pc:docMk/>
            <pc:sldMk cId="3611421872" sldId="1075"/>
            <ac:spMk id="10" creationId="{E2824E14-B8F6-45BD-BF41-D75400ECA6AF}"/>
          </ac:spMkLst>
        </pc:spChg>
        <pc:spChg chg="mod">
          <ac:chgData name="Francois Ponchon" userId="647043d1-fef5-44a9-b98b-6ec86862d6ef" providerId="ADAL" clId="{DCB8B0F0-EEC0-4D4B-BB21-088DE1F19F3F}" dt="2023-01-31T14:47:32.124" v="306" actId="20577"/>
          <ac:spMkLst>
            <pc:docMk/>
            <pc:sldMk cId="3611421872" sldId="1075"/>
            <ac:spMk id="16" creationId="{F2B3BEB3-E4DB-46CF-A9A7-4ECECDBE6897}"/>
          </ac:spMkLst>
        </pc:spChg>
        <pc:spChg chg="add mod">
          <ac:chgData name="Francois Ponchon" userId="647043d1-fef5-44a9-b98b-6ec86862d6ef" providerId="ADAL" clId="{DCB8B0F0-EEC0-4D4B-BB21-088DE1F19F3F}" dt="2023-01-31T14:47:37.379" v="307" actId="1076"/>
          <ac:spMkLst>
            <pc:docMk/>
            <pc:sldMk cId="3611421872" sldId="1075"/>
            <ac:spMk id="17" creationId="{BECB29A1-6AEB-C911-856C-772C2198506E}"/>
          </ac:spMkLst>
        </pc:spChg>
        <pc:spChg chg="del">
          <ac:chgData name="Francois Ponchon" userId="647043d1-fef5-44a9-b98b-6ec86862d6ef" providerId="ADAL" clId="{DCB8B0F0-EEC0-4D4B-BB21-088DE1F19F3F}" dt="2023-01-31T14:45:53.932" v="165" actId="21"/>
          <ac:spMkLst>
            <pc:docMk/>
            <pc:sldMk cId="3611421872" sldId="1075"/>
            <ac:spMk id="18" creationId="{D9ECEEEC-E91D-49E1-8873-A9FFCECBE6D1}"/>
          </ac:spMkLst>
        </pc:spChg>
        <pc:spChg chg="del">
          <ac:chgData name="Francois Ponchon" userId="647043d1-fef5-44a9-b98b-6ec86862d6ef" providerId="ADAL" clId="{DCB8B0F0-EEC0-4D4B-BB21-088DE1F19F3F}" dt="2023-01-31T14:45:57.649" v="166" actId="478"/>
          <ac:spMkLst>
            <pc:docMk/>
            <pc:sldMk cId="3611421872" sldId="1075"/>
            <ac:spMk id="19" creationId="{978B3395-EDF2-451B-9853-CE45EC7F7C67}"/>
          </ac:spMkLst>
        </pc:spChg>
        <pc:spChg chg="add mod">
          <ac:chgData name="Francois Ponchon" userId="647043d1-fef5-44a9-b98b-6ec86862d6ef" providerId="ADAL" clId="{DCB8B0F0-EEC0-4D4B-BB21-088DE1F19F3F}" dt="2023-01-31T14:48:16.772" v="400" actId="1076"/>
          <ac:spMkLst>
            <pc:docMk/>
            <pc:sldMk cId="3611421872" sldId="1075"/>
            <ac:spMk id="22" creationId="{6F31CD4E-0867-0962-DE1A-293AB7398426}"/>
          </ac:spMkLst>
        </pc:spChg>
        <pc:spChg chg="del">
          <ac:chgData name="Francois Ponchon" userId="647043d1-fef5-44a9-b98b-6ec86862d6ef" providerId="ADAL" clId="{DCB8B0F0-EEC0-4D4B-BB21-088DE1F19F3F}" dt="2023-01-31T14:45:53.932" v="165" actId="21"/>
          <ac:spMkLst>
            <pc:docMk/>
            <pc:sldMk cId="3611421872" sldId="1075"/>
            <ac:spMk id="23" creationId="{42BC74B0-86D0-4E2E-BDEB-D865A1FEB112}"/>
          </ac:spMkLst>
        </pc:spChg>
        <pc:spChg chg="del">
          <ac:chgData name="Francois Ponchon" userId="647043d1-fef5-44a9-b98b-6ec86862d6ef" providerId="ADAL" clId="{DCB8B0F0-EEC0-4D4B-BB21-088DE1F19F3F}" dt="2023-01-31T14:45:57.649" v="166" actId="478"/>
          <ac:spMkLst>
            <pc:docMk/>
            <pc:sldMk cId="3611421872" sldId="1075"/>
            <ac:spMk id="25" creationId="{1753119E-8D28-4B0E-AE21-A72BCBB5ABAB}"/>
          </ac:spMkLst>
        </pc:spChg>
        <pc:spChg chg="add mod">
          <ac:chgData name="Francois Ponchon" userId="647043d1-fef5-44a9-b98b-6ec86862d6ef" providerId="ADAL" clId="{DCB8B0F0-EEC0-4D4B-BB21-088DE1F19F3F}" dt="2023-01-31T14:54:01.498" v="446" actId="1076"/>
          <ac:spMkLst>
            <pc:docMk/>
            <pc:sldMk cId="3611421872" sldId="1075"/>
            <ac:spMk id="27" creationId="{CD312030-5EC9-9B0F-A647-74AC06E213CD}"/>
          </ac:spMkLst>
        </pc:spChg>
        <pc:spChg chg="add mod">
          <ac:chgData name="Francois Ponchon" userId="647043d1-fef5-44a9-b98b-6ec86862d6ef" providerId="ADAL" clId="{DCB8B0F0-EEC0-4D4B-BB21-088DE1F19F3F}" dt="2023-01-31T16:19:41.986" v="3384" actId="1076"/>
          <ac:spMkLst>
            <pc:docMk/>
            <pc:sldMk cId="3611421872" sldId="1075"/>
            <ac:spMk id="30" creationId="{FDFC8583-A72D-D53A-BDA3-9FCE177064E9}"/>
          </ac:spMkLst>
        </pc:spChg>
        <pc:graphicFrameChg chg="mod">
          <ac:chgData name="Francois Ponchon" userId="647043d1-fef5-44a9-b98b-6ec86862d6ef" providerId="ADAL" clId="{DCB8B0F0-EEC0-4D4B-BB21-088DE1F19F3F}" dt="2023-01-31T14:47:37.379" v="307" actId="1076"/>
          <ac:graphicFrameMkLst>
            <pc:docMk/>
            <pc:sldMk cId="3611421872" sldId="1075"/>
            <ac:graphicFrameMk id="8" creationId="{A39220F6-6925-4184-A4C2-9277683FFAAC}"/>
          </ac:graphicFrameMkLst>
        </pc:graphicFrameChg>
        <pc:picChg chg="del">
          <ac:chgData name="Francois Ponchon" userId="647043d1-fef5-44a9-b98b-6ec86862d6ef" providerId="ADAL" clId="{DCB8B0F0-EEC0-4D4B-BB21-088DE1F19F3F}" dt="2023-01-31T14:45:53.932" v="165" actId="21"/>
          <ac:picMkLst>
            <pc:docMk/>
            <pc:sldMk cId="3611421872" sldId="1075"/>
            <ac:picMk id="13" creationId="{11674E92-E762-47A2-A22E-613AB42E3104}"/>
          </ac:picMkLst>
        </pc:picChg>
        <pc:picChg chg="del">
          <ac:chgData name="Francois Ponchon" userId="647043d1-fef5-44a9-b98b-6ec86862d6ef" providerId="ADAL" clId="{DCB8B0F0-EEC0-4D4B-BB21-088DE1F19F3F}" dt="2023-01-31T14:46:02.788" v="168" actId="21"/>
          <ac:picMkLst>
            <pc:docMk/>
            <pc:sldMk cId="3611421872" sldId="1075"/>
            <ac:picMk id="14" creationId="{9F6C1F0B-101F-432F-BC6C-61F9F1A84B67}"/>
          </ac:picMkLst>
        </pc:picChg>
        <pc:picChg chg="del">
          <ac:chgData name="Francois Ponchon" userId="647043d1-fef5-44a9-b98b-6ec86862d6ef" providerId="ADAL" clId="{DCB8B0F0-EEC0-4D4B-BB21-088DE1F19F3F}" dt="2023-01-31T14:45:53.932" v="165" actId="21"/>
          <ac:picMkLst>
            <pc:docMk/>
            <pc:sldMk cId="3611421872" sldId="1075"/>
            <ac:picMk id="15" creationId="{57D0C376-0469-48CD-AC03-B72D0706A6DF}"/>
          </ac:picMkLst>
        </pc:picChg>
        <pc:picChg chg="add del mod">
          <ac:chgData name="Francois Ponchon" userId="647043d1-fef5-44a9-b98b-6ec86862d6ef" providerId="ADAL" clId="{DCB8B0F0-EEC0-4D4B-BB21-088DE1F19F3F}" dt="2023-01-31T14:49:04.487" v="405" actId="21"/>
          <ac:picMkLst>
            <pc:docMk/>
            <pc:sldMk cId="3611421872" sldId="1075"/>
            <ac:picMk id="24" creationId="{C10A8196-B764-7FF5-8E82-60A387EBE7E9}"/>
          </ac:picMkLst>
        </pc:picChg>
        <pc:picChg chg="add mod">
          <ac:chgData name="Francois Ponchon" userId="647043d1-fef5-44a9-b98b-6ec86862d6ef" providerId="ADAL" clId="{DCB8B0F0-EEC0-4D4B-BB21-088DE1F19F3F}" dt="2023-01-31T14:53:59.953" v="445" actId="1076"/>
          <ac:picMkLst>
            <pc:docMk/>
            <pc:sldMk cId="3611421872" sldId="1075"/>
            <ac:picMk id="26" creationId="{E294E4E8-448E-1A2B-2791-2CB7EE9DA181}"/>
          </ac:picMkLst>
        </pc:picChg>
        <pc:picChg chg="add mod">
          <ac:chgData name="Francois Ponchon" userId="647043d1-fef5-44a9-b98b-6ec86862d6ef" providerId="ADAL" clId="{DCB8B0F0-EEC0-4D4B-BB21-088DE1F19F3F}" dt="2023-01-31T16:19:35.380" v="3383" actId="14100"/>
          <ac:picMkLst>
            <pc:docMk/>
            <pc:sldMk cId="3611421872" sldId="1075"/>
            <ac:picMk id="29" creationId="{62FF8037-A194-46E1-353C-93A5ADEECAAF}"/>
          </ac:picMkLst>
        </pc:picChg>
        <pc:cxnChg chg="mod">
          <ac:chgData name="Francois Ponchon" userId="647043d1-fef5-44a9-b98b-6ec86862d6ef" providerId="ADAL" clId="{DCB8B0F0-EEC0-4D4B-BB21-088DE1F19F3F}" dt="2023-01-31T14:47:37.379" v="307" actId="1076"/>
          <ac:cxnSpMkLst>
            <pc:docMk/>
            <pc:sldMk cId="3611421872" sldId="1075"/>
            <ac:cxnSpMk id="9" creationId="{712370E7-A62E-4BCF-AC45-AAE95FAF89DC}"/>
          </ac:cxnSpMkLst>
        </pc:cxnChg>
        <pc:cxnChg chg="add mod">
          <ac:chgData name="Francois Ponchon" userId="647043d1-fef5-44a9-b98b-6ec86862d6ef" providerId="ADAL" clId="{DCB8B0F0-EEC0-4D4B-BB21-088DE1F19F3F}" dt="2023-01-31T14:47:37.379" v="307" actId="1076"/>
          <ac:cxnSpMkLst>
            <pc:docMk/>
            <pc:sldMk cId="3611421872" sldId="1075"/>
            <ac:cxnSpMk id="11" creationId="{E5D10053-8405-A4E9-DC9B-F90148CF60A0}"/>
          </ac:cxnSpMkLst>
        </pc:cxnChg>
      </pc:sldChg>
      <pc:sldChg chg="delSp modSp mod">
        <pc:chgData name="Francois Ponchon" userId="647043d1-fef5-44a9-b98b-6ec86862d6ef" providerId="ADAL" clId="{DCB8B0F0-EEC0-4D4B-BB21-088DE1F19F3F}" dt="2023-01-31T14:56:36.061" v="490" actId="21"/>
        <pc:sldMkLst>
          <pc:docMk/>
          <pc:sldMk cId="4167007870" sldId="1076"/>
        </pc:sldMkLst>
        <pc:spChg chg="mod">
          <ac:chgData name="Francois Ponchon" userId="647043d1-fef5-44a9-b98b-6ec86862d6ef" providerId="ADAL" clId="{DCB8B0F0-EEC0-4D4B-BB21-088DE1F19F3F}" dt="2023-01-31T14:56:31.728" v="489" actId="20577"/>
          <ac:spMkLst>
            <pc:docMk/>
            <pc:sldMk cId="4167007870" sldId="1076"/>
            <ac:spMk id="6" creationId="{D93C23AF-E358-4353-AD69-60A9FFBAE9C7}"/>
          </ac:spMkLst>
        </pc:spChg>
        <pc:spChg chg="del">
          <ac:chgData name="Francois Ponchon" userId="647043d1-fef5-44a9-b98b-6ec86862d6ef" providerId="ADAL" clId="{DCB8B0F0-EEC0-4D4B-BB21-088DE1F19F3F}" dt="2023-01-31T14:56:36.061" v="490" actId="21"/>
          <ac:spMkLst>
            <pc:docMk/>
            <pc:sldMk cId="4167007870" sldId="1076"/>
            <ac:spMk id="13" creationId="{355A78BA-5A5E-4DD6-BFF0-6BD321310F0A}"/>
          </ac:spMkLst>
        </pc:spChg>
        <pc:graphicFrameChg chg="del mod">
          <ac:chgData name="Francois Ponchon" userId="647043d1-fef5-44a9-b98b-6ec86862d6ef" providerId="ADAL" clId="{DCB8B0F0-EEC0-4D4B-BB21-088DE1F19F3F}" dt="2023-01-31T14:56:36.061" v="490" actId="21"/>
          <ac:graphicFrameMkLst>
            <pc:docMk/>
            <pc:sldMk cId="4167007870" sldId="1076"/>
            <ac:graphicFrameMk id="8" creationId="{080F4012-4172-4287-A163-1433841627F3}"/>
          </ac:graphicFrameMkLst>
        </pc:graphicFrameChg>
        <pc:cxnChg chg="del mod">
          <ac:chgData name="Francois Ponchon" userId="647043d1-fef5-44a9-b98b-6ec86862d6ef" providerId="ADAL" clId="{DCB8B0F0-EEC0-4D4B-BB21-088DE1F19F3F}" dt="2023-01-31T14:56:36.061" v="490" actId="21"/>
          <ac:cxnSpMkLst>
            <pc:docMk/>
            <pc:sldMk cId="4167007870" sldId="1076"/>
            <ac:cxnSpMk id="9" creationId="{675DF1DC-F96E-4326-9DD9-F5886ED42F87}"/>
          </ac:cxnSpMkLst>
        </pc:cxnChg>
      </pc:sldChg>
      <pc:sldChg chg="modSp del mod">
        <pc:chgData name="Francois Ponchon" userId="647043d1-fef5-44a9-b98b-6ec86862d6ef" providerId="ADAL" clId="{DCB8B0F0-EEC0-4D4B-BB21-088DE1F19F3F}" dt="2023-01-31T15:18:24.154" v="1143" actId="47"/>
        <pc:sldMkLst>
          <pc:docMk/>
          <pc:sldMk cId="3950285296" sldId="1077"/>
        </pc:sldMkLst>
        <pc:spChg chg="mod">
          <ac:chgData name="Francois Ponchon" userId="647043d1-fef5-44a9-b98b-6ec86862d6ef" providerId="ADAL" clId="{DCB8B0F0-EEC0-4D4B-BB21-088DE1F19F3F}" dt="2023-01-31T15:17:10.624" v="1050" actId="20577"/>
          <ac:spMkLst>
            <pc:docMk/>
            <pc:sldMk cId="3950285296" sldId="1077"/>
            <ac:spMk id="4" creationId="{820EC8DC-28E4-404B-825D-157031FB124F}"/>
          </ac:spMkLst>
        </pc:spChg>
      </pc:sldChg>
      <pc:sldChg chg="del">
        <pc:chgData name="Francois Ponchon" userId="647043d1-fef5-44a9-b98b-6ec86862d6ef" providerId="ADAL" clId="{DCB8B0F0-EEC0-4D4B-BB21-088DE1F19F3F}" dt="2023-01-31T15:18:24.154" v="1143" actId="47"/>
        <pc:sldMkLst>
          <pc:docMk/>
          <pc:sldMk cId="3649929381" sldId="1079"/>
        </pc:sldMkLst>
      </pc:sldChg>
      <pc:sldChg chg="addSp delSp modSp mod">
        <pc:chgData name="Francois Ponchon" userId="647043d1-fef5-44a9-b98b-6ec86862d6ef" providerId="ADAL" clId="{DCB8B0F0-EEC0-4D4B-BB21-088DE1F19F3F}" dt="2023-01-31T15:11:08.567" v="749" actId="113"/>
        <pc:sldMkLst>
          <pc:docMk/>
          <pc:sldMk cId="3560035499" sldId="1080"/>
        </pc:sldMkLst>
        <pc:spChg chg="mod">
          <ac:chgData name="Francois Ponchon" userId="647043d1-fef5-44a9-b98b-6ec86862d6ef" providerId="ADAL" clId="{DCB8B0F0-EEC0-4D4B-BB21-088DE1F19F3F}" dt="2023-01-31T14:57:18.101" v="568" actId="20577"/>
          <ac:spMkLst>
            <pc:docMk/>
            <pc:sldMk cId="3560035499" sldId="1080"/>
            <ac:spMk id="4" creationId="{820EC8DC-28E4-404B-825D-157031FB124F}"/>
          </ac:spMkLst>
        </pc:spChg>
        <pc:spChg chg="mod">
          <ac:chgData name="Francois Ponchon" userId="647043d1-fef5-44a9-b98b-6ec86862d6ef" providerId="ADAL" clId="{DCB8B0F0-EEC0-4D4B-BB21-088DE1F19F3F}" dt="2023-01-31T15:09:29.732" v="681" actId="20577"/>
          <ac:spMkLst>
            <pc:docMk/>
            <pc:sldMk cId="3560035499" sldId="1080"/>
            <ac:spMk id="5" creationId="{D47FB5CD-E179-4C16-901F-9E3636649DF3}"/>
          </ac:spMkLst>
        </pc:spChg>
        <pc:spChg chg="add mod">
          <ac:chgData name="Francois Ponchon" userId="647043d1-fef5-44a9-b98b-6ec86862d6ef" providerId="ADAL" clId="{DCB8B0F0-EEC0-4D4B-BB21-088DE1F19F3F}" dt="2023-01-31T15:11:08.567" v="749" actId="113"/>
          <ac:spMkLst>
            <pc:docMk/>
            <pc:sldMk cId="3560035499" sldId="1080"/>
            <ac:spMk id="7" creationId="{32DB96F6-9132-F19D-95FC-0F7B0866A68E}"/>
          </ac:spMkLst>
        </pc:spChg>
        <pc:spChg chg="del">
          <ac:chgData name="Francois Ponchon" userId="647043d1-fef5-44a9-b98b-6ec86862d6ef" providerId="ADAL" clId="{DCB8B0F0-EEC0-4D4B-BB21-088DE1F19F3F}" dt="2023-01-31T14:56:44.584" v="491" actId="478"/>
          <ac:spMkLst>
            <pc:docMk/>
            <pc:sldMk cId="3560035499" sldId="1080"/>
            <ac:spMk id="8" creationId="{3AD3E89F-75A2-4021-AB7E-40C3D488BB05}"/>
          </ac:spMkLst>
        </pc:spChg>
        <pc:spChg chg="add mod">
          <ac:chgData name="Francois Ponchon" userId="647043d1-fef5-44a9-b98b-6ec86862d6ef" providerId="ADAL" clId="{DCB8B0F0-EEC0-4D4B-BB21-088DE1F19F3F}" dt="2023-01-31T15:11:04.551" v="748" actId="113"/>
          <ac:spMkLst>
            <pc:docMk/>
            <pc:sldMk cId="3560035499" sldId="1080"/>
            <ac:spMk id="10" creationId="{10B4EDF3-025D-9AB2-F407-8E780898AE97}"/>
          </ac:spMkLst>
        </pc:spChg>
        <pc:spChg chg="del">
          <ac:chgData name="Francois Ponchon" userId="647043d1-fef5-44a9-b98b-6ec86862d6ef" providerId="ADAL" clId="{DCB8B0F0-EEC0-4D4B-BB21-088DE1F19F3F}" dt="2023-01-31T14:56:44.584" v="491" actId="478"/>
          <ac:spMkLst>
            <pc:docMk/>
            <pc:sldMk cId="3560035499" sldId="1080"/>
            <ac:spMk id="10" creationId="{6C46EB6D-CB0A-495D-8BF8-6994FDFE798C}"/>
          </ac:spMkLst>
        </pc:spChg>
        <pc:picChg chg="add mod">
          <ac:chgData name="Francois Ponchon" userId="647043d1-fef5-44a9-b98b-6ec86862d6ef" providerId="ADAL" clId="{DCB8B0F0-EEC0-4D4B-BB21-088DE1F19F3F}" dt="2023-01-31T15:09:11.836" v="571" actId="1076"/>
          <ac:picMkLst>
            <pc:docMk/>
            <pc:sldMk cId="3560035499" sldId="1080"/>
            <ac:picMk id="2" creationId="{EB941734-A8F9-5841-5F68-D75EB0EEE3F2}"/>
          </ac:picMkLst>
        </pc:picChg>
        <pc:picChg chg="add mod">
          <ac:chgData name="Francois Ponchon" userId="647043d1-fef5-44a9-b98b-6ec86862d6ef" providerId="ADAL" clId="{DCB8B0F0-EEC0-4D4B-BB21-088DE1F19F3F}" dt="2023-01-31T15:10:03.299" v="683" actId="1076"/>
          <ac:picMkLst>
            <pc:docMk/>
            <pc:sldMk cId="3560035499" sldId="1080"/>
            <ac:picMk id="6" creationId="{21FC79C1-29FC-5F37-31FD-A1297C233DFF}"/>
          </ac:picMkLst>
        </pc:picChg>
        <pc:picChg chg="add mod">
          <ac:chgData name="Francois Ponchon" userId="647043d1-fef5-44a9-b98b-6ec86862d6ef" providerId="ADAL" clId="{DCB8B0F0-EEC0-4D4B-BB21-088DE1F19F3F}" dt="2023-01-31T15:10:47.611" v="711" actId="1076"/>
          <ac:picMkLst>
            <pc:docMk/>
            <pc:sldMk cId="3560035499" sldId="1080"/>
            <ac:picMk id="9" creationId="{CAAF2374-F159-71F9-6DAC-B883A55547AD}"/>
          </ac:picMkLst>
        </pc:picChg>
        <pc:picChg chg="del">
          <ac:chgData name="Francois Ponchon" userId="647043d1-fef5-44a9-b98b-6ec86862d6ef" providerId="ADAL" clId="{DCB8B0F0-EEC0-4D4B-BB21-088DE1F19F3F}" dt="2023-01-31T14:56:44.584" v="491" actId="478"/>
          <ac:picMkLst>
            <pc:docMk/>
            <pc:sldMk cId="3560035499" sldId="1080"/>
            <ac:picMk id="9" creationId="{EDAC6A16-C3EC-4C55-BD11-E90C3C2837A1}"/>
          </ac:picMkLst>
        </pc:picChg>
        <pc:picChg chg="del">
          <ac:chgData name="Francois Ponchon" userId="647043d1-fef5-44a9-b98b-6ec86862d6ef" providerId="ADAL" clId="{DCB8B0F0-EEC0-4D4B-BB21-088DE1F19F3F}" dt="2023-01-31T14:56:44.584" v="491" actId="478"/>
          <ac:picMkLst>
            <pc:docMk/>
            <pc:sldMk cId="3560035499" sldId="1080"/>
            <ac:picMk id="11" creationId="{52EAB3DE-1760-459A-9A89-D7F5D31A2188}"/>
          </ac:picMkLst>
        </pc:picChg>
        <pc:picChg chg="del">
          <ac:chgData name="Francois Ponchon" userId="647043d1-fef5-44a9-b98b-6ec86862d6ef" providerId="ADAL" clId="{DCB8B0F0-EEC0-4D4B-BB21-088DE1F19F3F}" dt="2023-01-31T14:56:44.584" v="491" actId="478"/>
          <ac:picMkLst>
            <pc:docMk/>
            <pc:sldMk cId="3560035499" sldId="1080"/>
            <ac:picMk id="15" creationId="{99FD400C-1C56-4731-A0E5-F58759BE7337}"/>
          </ac:picMkLst>
        </pc:picChg>
      </pc:sldChg>
      <pc:sldChg chg="del">
        <pc:chgData name="Francois Ponchon" userId="647043d1-fef5-44a9-b98b-6ec86862d6ef" providerId="ADAL" clId="{DCB8B0F0-EEC0-4D4B-BB21-088DE1F19F3F}" dt="2023-01-31T15:18:24.154" v="1143" actId="47"/>
        <pc:sldMkLst>
          <pc:docMk/>
          <pc:sldMk cId="2568438104" sldId="1081"/>
        </pc:sldMkLst>
      </pc:sldChg>
      <pc:sldChg chg="del">
        <pc:chgData name="Francois Ponchon" userId="647043d1-fef5-44a9-b98b-6ec86862d6ef" providerId="ADAL" clId="{DCB8B0F0-EEC0-4D4B-BB21-088DE1F19F3F}" dt="2023-01-31T15:18:24.154" v="1143" actId="47"/>
        <pc:sldMkLst>
          <pc:docMk/>
          <pc:sldMk cId="365783381" sldId="1083"/>
        </pc:sldMkLst>
      </pc:sldChg>
      <pc:sldChg chg="del">
        <pc:chgData name="Francois Ponchon" userId="647043d1-fef5-44a9-b98b-6ec86862d6ef" providerId="ADAL" clId="{DCB8B0F0-EEC0-4D4B-BB21-088DE1F19F3F}" dt="2023-01-31T15:18:24.154" v="1143" actId="47"/>
        <pc:sldMkLst>
          <pc:docMk/>
          <pc:sldMk cId="1986294433" sldId="1084"/>
        </pc:sldMkLst>
      </pc:sldChg>
      <pc:sldChg chg="addSp delSp modSp mod">
        <pc:chgData name="Francois Ponchon" userId="647043d1-fef5-44a9-b98b-6ec86862d6ef" providerId="ADAL" clId="{DCB8B0F0-EEC0-4D4B-BB21-088DE1F19F3F}" dt="2023-01-31T15:45:50.376" v="2408" actId="20577"/>
        <pc:sldMkLst>
          <pc:docMk/>
          <pc:sldMk cId="633041498" sldId="1085"/>
        </pc:sldMkLst>
        <pc:spChg chg="mod">
          <ac:chgData name="Francois Ponchon" userId="647043d1-fef5-44a9-b98b-6ec86862d6ef" providerId="ADAL" clId="{DCB8B0F0-EEC0-4D4B-BB21-088DE1F19F3F}" dt="2023-01-31T15:43:48.166" v="2162" actId="20577"/>
          <ac:spMkLst>
            <pc:docMk/>
            <pc:sldMk cId="633041498" sldId="1085"/>
            <ac:spMk id="2" creationId="{5FF523F0-03AB-4D22-9C35-7E5EBCA970D0}"/>
          </ac:spMkLst>
        </pc:spChg>
        <pc:spChg chg="mod">
          <ac:chgData name="Francois Ponchon" userId="647043d1-fef5-44a9-b98b-6ec86862d6ef" providerId="ADAL" clId="{DCB8B0F0-EEC0-4D4B-BB21-088DE1F19F3F}" dt="2023-01-31T15:44:23.787" v="2310" actId="20577"/>
          <ac:spMkLst>
            <pc:docMk/>
            <pc:sldMk cId="633041498" sldId="1085"/>
            <ac:spMk id="3" creationId="{1A168812-FF20-45B9-B697-D8CF0F6DFB00}"/>
          </ac:spMkLst>
        </pc:spChg>
        <pc:spChg chg="add del mod">
          <ac:chgData name="Francois Ponchon" userId="647043d1-fef5-44a9-b98b-6ec86862d6ef" providerId="ADAL" clId="{DCB8B0F0-EEC0-4D4B-BB21-088DE1F19F3F}" dt="2023-01-31T15:45:04.945" v="2354" actId="478"/>
          <ac:spMkLst>
            <pc:docMk/>
            <pc:sldMk cId="633041498" sldId="1085"/>
            <ac:spMk id="4" creationId="{D5E9F57A-DF73-8AC7-1CA1-C1C5B11B84C2}"/>
          </ac:spMkLst>
        </pc:spChg>
        <pc:graphicFrameChg chg="mod modGraphic">
          <ac:chgData name="Francois Ponchon" userId="647043d1-fef5-44a9-b98b-6ec86862d6ef" providerId="ADAL" clId="{DCB8B0F0-EEC0-4D4B-BB21-088DE1F19F3F}" dt="2023-01-31T15:45:50.376" v="2408" actId="20577"/>
          <ac:graphicFrameMkLst>
            <pc:docMk/>
            <pc:sldMk cId="633041498" sldId="1085"/>
            <ac:graphicFrameMk id="6" creationId="{8C5DAD7E-1A9D-4EE7-9150-578CD816E945}"/>
          </ac:graphicFrameMkLst>
        </pc:graphicFrameChg>
      </pc:sldChg>
      <pc:sldChg chg="addSp delSp modSp add del mod">
        <pc:chgData name="Francois Ponchon" userId="647043d1-fef5-44a9-b98b-6ec86862d6ef" providerId="ADAL" clId="{DCB8B0F0-EEC0-4D4B-BB21-088DE1F19F3F}" dt="2023-02-01T08:50:38.176" v="5633" actId="1076"/>
        <pc:sldMkLst>
          <pc:docMk/>
          <pc:sldMk cId="2421854818" sldId="1086"/>
        </pc:sldMkLst>
        <pc:spChg chg="mod">
          <ac:chgData name="Francois Ponchon" userId="647043d1-fef5-44a9-b98b-6ec86862d6ef" providerId="ADAL" clId="{DCB8B0F0-EEC0-4D4B-BB21-088DE1F19F3F}" dt="2023-02-01T08:45:23.411" v="5611" actId="20577"/>
          <ac:spMkLst>
            <pc:docMk/>
            <pc:sldMk cId="2421854818" sldId="1086"/>
            <ac:spMk id="2" creationId="{2D8CAFCF-367E-4571-98CE-77727512D9BA}"/>
          </ac:spMkLst>
        </pc:spChg>
        <pc:spChg chg="mod">
          <ac:chgData name="Francois Ponchon" userId="647043d1-fef5-44a9-b98b-6ec86862d6ef" providerId="ADAL" clId="{DCB8B0F0-EEC0-4D4B-BB21-088DE1F19F3F}" dt="2023-02-01T08:50:38.176" v="5633" actId="1076"/>
          <ac:spMkLst>
            <pc:docMk/>
            <pc:sldMk cId="2421854818" sldId="1086"/>
            <ac:spMk id="20" creationId="{3312F238-A928-4E59-946B-0517095721E7}"/>
          </ac:spMkLst>
        </pc:spChg>
        <pc:picChg chg="add mod">
          <ac:chgData name="Francois Ponchon" userId="647043d1-fef5-44a9-b98b-6ec86862d6ef" providerId="ADAL" clId="{DCB8B0F0-EEC0-4D4B-BB21-088DE1F19F3F}" dt="2023-02-01T08:50:33.269" v="5632" actId="14100"/>
          <ac:picMkLst>
            <pc:docMk/>
            <pc:sldMk cId="2421854818" sldId="1086"/>
            <ac:picMk id="5" creationId="{C80BD446-524A-B726-0CF5-52C4495D0044}"/>
          </ac:picMkLst>
        </pc:picChg>
        <pc:picChg chg="del">
          <ac:chgData name="Francois Ponchon" userId="647043d1-fef5-44a9-b98b-6ec86862d6ef" providerId="ADAL" clId="{DCB8B0F0-EEC0-4D4B-BB21-088DE1F19F3F}" dt="2023-02-01T08:45:27.720" v="5612" actId="21"/>
          <ac:picMkLst>
            <pc:docMk/>
            <pc:sldMk cId="2421854818" sldId="1086"/>
            <ac:picMk id="12" creationId="{C06A5299-FCC5-43E1-8985-1005C0C3560E}"/>
          </ac:picMkLst>
        </pc:picChg>
        <pc:picChg chg="del">
          <ac:chgData name="Francois Ponchon" userId="647043d1-fef5-44a9-b98b-6ec86862d6ef" providerId="ADAL" clId="{DCB8B0F0-EEC0-4D4B-BB21-088DE1F19F3F}" dt="2023-02-01T08:45:27.720" v="5612" actId="21"/>
          <ac:picMkLst>
            <pc:docMk/>
            <pc:sldMk cId="2421854818" sldId="1086"/>
            <ac:picMk id="13" creationId="{9D533B18-BF2A-45E1-BA22-7602690FFBEF}"/>
          </ac:picMkLst>
        </pc:picChg>
        <pc:picChg chg="del">
          <ac:chgData name="Francois Ponchon" userId="647043d1-fef5-44a9-b98b-6ec86862d6ef" providerId="ADAL" clId="{DCB8B0F0-EEC0-4D4B-BB21-088DE1F19F3F}" dt="2023-02-01T08:46:52.138" v="5613" actId="21"/>
          <ac:picMkLst>
            <pc:docMk/>
            <pc:sldMk cId="2421854818" sldId="1086"/>
            <ac:picMk id="19" creationId="{493C28C8-08CC-4445-9CBB-25044F8BEC81}"/>
          </ac:picMkLst>
        </pc:picChg>
        <pc:cxnChg chg="del mod">
          <ac:chgData name="Francois Ponchon" userId="647043d1-fef5-44a9-b98b-6ec86862d6ef" providerId="ADAL" clId="{DCB8B0F0-EEC0-4D4B-BB21-088DE1F19F3F}" dt="2023-02-01T08:45:27.720" v="5612" actId="21"/>
          <ac:cxnSpMkLst>
            <pc:docMk/>
            <pc:sldMk cId="2421854818" sldId="1086"/>
            <ac:cxnSpMk id="14" creationId="{B78D3F56-C2D5-44D6-9D68-49B96EA1FD8B}"/>
          </ac:cxnSpMkLst>
        </pc:cxnChg>
      </pc:sldChg>
      <pc:sldChg chg="addSp delSp modSp add del mod">
        <pc:chgData name="Francois Ponchon" userId="647043d1-fef5-44a9-b98b-6ec86862d6ef" providerId="ADAL" clId="{DCB8B0F0-EEC0-4D4B-BB21-088DE1F19F3F}" dt="2023-02-01T08:55:37.225" v="5720" actId="20577"/>
        <pc:sldMkLst>
          <pc:docMk/>
          <pc:sldMk cId="2017534861" sldId="1087"/>
        </pc:sldMkLst>
        <pc:spChg chg="mod">
          <ac:chgData name="Francois Ponchon" userId="647043d1-fef5-44a9-b98b-6ec86862d6ef" providerId="ADAL" clId="{DCB8B0F0-EEC0-4D4B-BB21-088DE1F19F3F}" dt="2023-02-01T08:51:06.830" v="5683" actId="20577"/>
          <ac:spMkLst>
            <pc:docMk/>
            <pc:sldMk cId="2017534861" sldId="1087"/>
            <ac:spMk id="2" creationId="{2D8CAFCF-367E-4571-98CE-77727512D9BA}"/>
          </ac:spMkLst>
        </pc:spChg>
        <pc:spChg chg="mod">
          <ac:chgData name="Francois Ponchon" userId="647043d1-fef5-44a9-b98b-6ec86862d6ef" providerId="ADAL" clId="{DCB8B0F0-EEC0-4D4B-BB21-088DE1F19F3F}" dt="2023-02-01T08:54:57.643" v="5695" actId="14100"/>
          <ac:spMkLst>
            <pc:docMk/>
            <pc:sldMk cId="2017534861" sldId="1087"/>
            <ac:spMk id="6" creationId="{EB76E55F-9FDE-4DA0-8D0A-0C5DF0F806CC}"/>
          </ac:spMkLst>
        </pc:spChg>
        <pc:spChg chg="mod">
          <ac:chgData name="Francois Ponchon" userId="647043d1-fef5-44a9-b98b-6ec86862d6ef" providerId="ADAL" clId="{DCB8B0F0-EEC0-4D4B-BB21-088DE1F19F3F}" dt="2023-02-01T08:54:55.089" v="5694" actId="1076"/>
          <ac:spMkLst>
            <pc:docMk/>
            <pc:sldMk cId="2017534861" sldId="1087"/>
            <ac:spMk id="7" creationId="{358A9A60-6FCC-48D4-A04F-8070A828E1D4}"/>
          </ac:spMkLst>
        </pc:spChg>
        <pc:spChg chg="add mod">
          <ac:chgData name="Francois Ponchon" userId="647043d1-fef5-44a9-b98b-6ec86862d6ef" providerId="ADAL" clId="{DCB8B0F0-EEC0-4D4B-BB21-088DE1F19F3F}" dt="2023-02-01T08:55:24.033" v="5702" actId="14100"/>
          <ac:spMkLst>
            <pc:docMk/>
            <pc:sldMk cId="2017534861" sldId="1087"/>
            <ac:spMk id="9" creationId="{E9F3B93F-FC6A-A275-CCD6-1C4F3343A6AD}"/>
          </ac:spMkLst>
        </pc:spChg>
        <pc:spChg chg="add mod">
          <ac:chgData name="Francois Ponchon" userId="647043d1-fef5-44a9-b98b-6ec86862d6ef" providerId="ADAL" clId="{DCB8B0F0-EEC0-4D4B-BB21-088DE1F19F3F}" dt="2023-02-01T08:55:37.225" v="5720" actId="20577"/>
          <ac:spMkLst>
            <pc:docMk/>
            <pc:sldMk cId="2017534861" sldId="1087"/>
            <ac:spMk id="10" creationId="{354DA521-0549-379D-337C-93219DDF7836}"/>
          </ac:spMkLst>
        </pc:spChg>
        <pc:spChg chg="mod">
          <ac:chgData name="Francois Ponchon" userId="647043d1-fef5-44a9-b98b-6ec86862d6ef" providerId="ADAL" clId="{DCB8B0F0-EEC0-4D4B-BB21-088DE1F19F3F}" dt="2023-02-01T08:55:13.571" v="5699" actId="1076"/>
          <ac:spMkLst>
            <pc:docMk/>
            <pc:sldMk cId="2017534861" sldId="1087"/>
            <ac:spMk id="15" creationId="{24F65548-6D2F-4550-AE74-D2BE9CCF835E}"/>
          </ac:spMkLst>
        </pc:spChg>
        <pc:spChg chg="mod">
          <ac:chgData name="Francois Ponchon" userId="647043d1-fef5-44a9-b98b-6ec86862d6ef" providerId="ADAL" clId="{DCB8B0F0-EEC0-4D4B-BB21-088DE1F19F3F}" dt="2023-02-01T08:55:11.696" v="5698" actId="1076"/>
          <ac:spMkLst>
            <pc:docMk/>
            <pc:sldMk cId="2017534861" sldId="1087"/>
            <ac:spMk id="16" creationId="{3061E592-D013-4BAF-A81B-A42355323A92}"/>
          </ac:spMkLst>
        </pc:spChg>
        <pc:picChg chg="del">
          <ac:chgData name="Francois Ponchon" userId="647043d1-fef5-44a9-b98b-6ec86862d6ef" providerId="ADAL" clId="{DCB8B0F0-EEC0-4D4B-BB21-088DE1F19F3F}" dt="2023-02-01T08:51:47.341" v="5684" actId="21"/>
          <ac:picMkLst>
            <pc:docMk/>
            <pc:sldMk cId="2017534861" sldId="1087"/>
            <ac:picMk id="5" creationId="{EDB23B00-65A1-4AB9-8A6B-1797B67DA5D7}"/>
          </ac:picMkLst>
        </pc:picChg>
        <pc:picChg chg="add mod ord">
          <ac:chgData name="Francois Ponchon" userId="647043d1-fef5-44a9-b98b-6ec86862d6ef" providerId="ADAL" clId="{DCB8B0F0-EEC0-4D4B-BB21-088DE1F19F3F}" dt="2023-02-01T08:54:49.994" v="5693" actId="14100"/>
          <ac:picMkLst>
            <pc:docMk/>
            <pc:sldMk cId="2017534861" sldId="1087"/>
            <ac:picMk id="8" creationId="{4F115C53-F6EC-BA5E-0369-1058C5EE0008}"/>
          </ac:picMkLst>
        </pc:picChg>
        <pc:picChg chg="del">
          <ac:chgData name="Francois Ponchon" userId="647043d1-fef5-44a9-b98b-6ec86862d6ef" providerId="ADAL" clId="{DCB8B0F0-EEC0-4D4B-BB21-088DE1F19F3F}" dt="2023-02-01T08:50:49.360" v="5634" actId="21"/>
          <ac:picMkLst>
            <pc:docMk/>
            <pc:sldMk cId="2017534861" sldId="1087"/>
            <ac:picMk id="12" creationId="{C06A5299-FCC5-43E1-8985-1005C0C3560E}"/>
          </ac:picMkLst>
        </pc:picChg>
        <pc:picChg chg="del">
          <ac:chgData name="Francois Ponchon" userId="647043d1-fef5-44a9-b98b-6ec86862d6ef" providerId="ADAL" clId="{DCB8B0F0-EEC0-4D4B-BB21-088DE1F19F3F}" dt="2023-02-01T08:50:49.360" v="5634" actId="21"/>
          <ac:picMkLst>
            <pc:docMk/>
            <pc:sldMk cId="2017534861" sldId="1087"/>
            <ac:picMk id="13" creationId="{9D533B18-BF2A-45E1-BA22-7602690FFBEF}"/>
          </ac:picMkLst>
        </pc:picChg>
        <pc:cxnChg chg="del mod">
          <ac:chgData name="Francois Ponchon" userId="647043d1-fef5-44a9-b98b-6ec86862d6ef" providerId="ADAL" clId="{DCB8B0F0-EEC0-4D4B-BB21-088DE1F19F3F}" dt="2023-02-01T08:50:49.360" v="5634" actId="21"/>
          <ac:cxnSpMkLst>
            <pc:docMk/>
            <pc:sldMk cId="2017534861" sldId="1087"/>
            <ac:cxnSpMk id="14" creationId="{B78D3F56-C2D5-44D6-9D68-49B96EA1FD8B}"/>
          </ac:cxnSpMkLst>
        </pc:cxnChg>
      </pc:sldChg>
      <pc:sldChg chg="addSp delSp modSp add del mod">
        <pc:chgData name="Francois Ponchon" userId="647043d1-fef5-44a9-b98b-6ec86862d6ef" providerId="ADAL" clId="{DCB8B0F0-EEC0-4D4B-BB21-088DE1F19F3F}" dt="2023-02-01T08:59:11.432" v="5858" actId="20577"/>
        <pc:sldMkLst>
          <pc:docMk/>
          <pc:sldMk cId="1755057302" sldId="1088"/>
        </pc:sldMkLst>
        <pc:spChg chg="mod">
          <ac:chgData name="Francois Ponchon" userId="647043d1-fef5-44a9-b98b-6ec86862d6ef" providerId="ADAL" clId="{DCB8B0F0-EEC0-4D4B-BB21-088DE1F19F3F}" dt="2023-02-01T08:59:11.432" v="5858" actId="20577"/>
          <ac:spMkLst>
            <pc:docMk/>
            <pc:sldMk cId="1755057302" sldId="1088"/>
            <ac:spMk id="2" creationId="{2D8CAFCF-367E-4571-98CE-77727512D9BA}"/>
          </ac:spMkLst>
        </pc:spChg>
        <pc:spChg chg="add mod">
          <ac:chgData name="Francois Ponchon" userId="647043d1-fef5-44a9-b98b-6ec86862d6ef" providerId="ADAL" clId="{DCB8B0F0-EEC0-4D4B-BB21-088DE1F19F3F}" dt="2023-02-01T08:57:41.437" v="5744" actId="14100"/>
          <ac:spMkLst>
            <pc:docMk/>
            <pc:sldMk cId="1755057302" sldId="1088"/>
            <ac:spMk id="7" creationId="{8A4B1A96-499D-30F2-05F8-6411319ACEF6}"/>
          </ac:spMkLst>
        </pc:spChg>
        <pc:spChg chg="add mod">
          <ac:chgData name="Francois Ponchon" userId="647043d1-fef5-44a9-b98b-6ec86862d6ef" providerId="ADAL" clId="{DCB8B0F0-EEC0-4D4B-BB21-088DE1F19F3F}" dt="2023-02-01T08:57:58.296" v="5762" actId="1076"/>
          <ac:spMkLst>
            <pc:docMk/>
            <pc:sldMk cId="1755057302" sldId="1088"/>
            <ac:spMk id="8" creationId="{8FAFA1F0-9A06-3943-11E5-4D85388E08CE}"/>
          </ac:spMkLst>
        </pc:spChg>
        <pc:spChg chg="mod">
          <ac:chgData name="Francois Ponchon" userId="647043d1-fef5-44a9-b98b-6ec86862d6ef" providerId="ADAL" clId="{DCB8B0F0-EEC0-4D4B-BB21-088DE1F19F3F}" dt="2023-02-01T08:56:59.269" v="5730" actId="14100"/>
          <ac:spMkLst>
            <pc:docMk/>
            <pc:sldMk cId="1755057302" sldId="1088"/>
            <ac:spMk id="18" creationId="{64C3870A-5E38-4E95-89EA-6A1E7BB329E7}"/>
          </ac:spMkLst>
        </pc:spChg>
        <pc:spChg chg="mod">
          <ac:chgData name="Francois Ponchon" userId="647043d1-fef5-44a9-b98b-6ec86862d6ef" providerId="ADAL" clId="{DCB8B0F0-EEC0-4D4B-BB21-088DE1F19F3F}" dt="2023-02-01T08:57:02.713" v="5731" actId="1076"/>
          <ac:spMkLst>
            <pc:docMk/>
            <pc:sldMk cId="1755057302" sldId="1088"/>
            <ac:spMk id="20" creationId="{58ED191B-1CEB-49E6-80F2-07138C30D4D2}"/>
          </ac:spMkLst>
        </pc:spChg>
        <pc:spChg chg="mod">
          <ac:chgData name="Francois Ponchon" userId="647043d1-fef5-44a9-b98b-6ec86862d6ef" providerId="ADAL" clId="{DCB8B0F0-EEC0-4D4B-BB21-088DE1F19F3F}" dt="2023-02-01T08:57:15.904" v="5734" actId="1076"/>
          <ac:spMkLst>
            <pc:docMk/>
            <pc:sldMk cId="1755057302" sldId="1088"/>
            <ac:spMk id="21" creationId="{8EE22213-393A-4688-8E3B-06C37722A4E6}"/>
          </ac:spMkLst>
        </pc:spChg>
        <pc:spChg chg="mod">
          <ac:chgData name="Francois Ponchon" userId="647043d1-fef5-44a9-b98b-6ec86862d6ef" providerId="ADAL" clId="{DCB8B0F0-EEC0-4D4B-BB21-088DE1F19F3F}" dt="2023-02-01T08:57:13.345" v="5733" actId="14100"/>
          <ac:spMkLst>
            <pc:docMk/>
            <pc:sldMk cId="1755057302" sldId="1088"/>
            <ac:spMk id="22" creationId="{7B9159EF-45B5-4B6B-A1B0-BD9B937462FD}"/>
          </ac:spMkLst>
        </pc:spChg>
        <pc:spChg chg="mod">
          <ac:chgData name="Francois Ponchon" userId="647043d1-fef5-44a9-b98b-6ec86862d6ef" providerId="ADAL" clId="{DCB8B0F0-EEC0-4D4B-BB21-088DE1F19F3F}" dt="2023-02-01T08:57:28.248" v="5737" actId="1076"/>
          <ac:spMkLst>
            <pc:docMk/>
            <pc:sldMk cId="1755057302" sldId="1088"/>
            <ac:spMk id="23" creationId="{97112CA8-9EDB-479A-AC63-4BD9AE0B2518}"/>
          </ac:spMkLst>
        </pc:spChg>
        <pc:spChg chg="mod">
          <ac:chgData name="Francois Ponchon" userId="647043d1-fef5-44a9-b98b-6ec86862d6ef" providerId="ADAL" clId="{DCB8B0F0-EEC0-4D4B-BB21-088DE1F19F3F}" dt="2023-02-01T08:57:25.888" v="5736" actId="14100"/>
          <ac:spMkLst>
            <pc:docMk/>
            <pc:sldMk cId="1755057302" sldId="1088"/>
            <ac:spMk id="24" creationId="{118C61F1-118B-427C-ADFC-76055DAE6869}"/>
          </ac:spMkLst>
        </pc:spChg>
        <pc:picChg chg="add mod">
          <ac:chgData name="Francois Ponchon" userId="647043d1-fef5-44a9-b98b-6ec86862d6ef" providerId="ADAL" clId="{DCB8B0F0-EEC0-4D4B-BB21-088DE1F19F3F}" dt="2023-02-01T08:57:33.637" v="5742" actId="1076"/>
          <ac:picMkLst>
            <pc:docMk/>
            <pc:sldMk cId="1755057302" sldId="1088"/>
            <ac:picMk id="6" creationId="{1FC6CF77-01B8-901C-AFC5-DA692D9568DD}"/>
          </ac:picMkLst>
        </pc:picChg>
        <pc:picChg chg="del">
          <ac:chgData name="Francois Ponchon" userId="647043d1-fef5-44a9-b98b-6ec86862d6ef" providerId="ADAL" clId="{DCB8B0F0-EEC0-4D4B-BB21-088DE1F19F3F}" dt="2023-02-01T08:56:41.458" v="5725" actId="478"/>
          <ac:picMkLst>
            <pc:docMk/>
            <pc:sldMk cId="1755057302" sldId="1088"/>
            <ac:picMk id="12" creationId="{C06A5299-FCC5-43E1-8985-1005C0C3560E}"/>
          </ac:picMkLst>
        </pc:picChg>
        <pc:picChg chg="del">
          <ac:chgData name="Francois Ponchon" userId="647043d1-fef5-44a9-b98b-6ec86862d6ef" providerId="ADAL" clId="{DCB8B0F0-EEC0-4D4B-BB21-088DE1F19F3F}" dt="2023-02-01T08:56:41.458" v="5725" actId="478"/>
          <ac:picMkLst>
            <pc:docMk/>
            <pc:sldMk cId="1755057302" sldId="1088"/>
            <ac:picMk id="13" creationId="{9D533B18-BF2A-45E1-BA22-7602690FFBEF}"/>
          </ac:picMkLst>
        </pc:picChg>
        <pc:picChg chg="del">
          <ac:chgData name="Francois Ponchon" userId="647043d1-fef5-44a9-b98b-6ec86862d6ef" providerId="ADAL" clId="{DCB8B0F0-EEC0-4D4B-BB21-088DE1F19F3F}" dt="2023-02-01T08:56:34.884" v="5721" actId="478"/>
          <ac:picMkLst>
            <pc:docMk/>
            <pc:sldMk cId="1755057302" sldId="1088"/>
            <ac:picMk id="17" creationId="{CEDFB42D-4742-43AB-B054-8E69B07DD1BA}"/>
          </ac:picMkLst>
        </pc:picChg>
        <pc:cxnChg chg="del mod">
          <ac:chgData name="Francois Ponchon" userId="647043d1-fef5-44a9-b98b-6ec86862d6ef" providerId="ADAL" clId="{DCB8B0F0-EEC0-4D4B-BB21-088DE1F19F3F}" dt="2023-02-01T08:56:41.458" v="5725" actId="478"/>
          <ac:cxnSpMkLst>
            <pc:docMk/>
            <pc:sldMk cId="1755057302" sldId="1088"/>
            <ac:cxnSpMk id="14" creationId="{B78D3F56-C2D5-44D6-9D68-49B96EA1FD8B}"/>
          </ac:cxnSpMkLst>
        </pc:cxnChg>
      </pc:sldChg>
      <pc:sldChg chg="addSp delSp modSp add del mod">
        <pc:chgData name="Francois Ponchon" userId="647043d1-fef5-44a9-b98b-6ec86862d6ef" providerId="ADAL" clId="{DCB8B0F0-EEC0-4D4B-BB21-088DE1F19F3F}" dt="2023-02-01T09:01:44.212" v="5945" actId="1076"/>
        <pc:sldMkLst>
          <pc:docMk/>
          <pc:sldMk cId="2944522849" sldId="1089"/>
        </pc:sldMkLst>
        <pc:spChg chg="mod">
          <ac:chgData name="Francois Ponchon" userId="647043d1-fef5-44a9-b98b-6ec86862d6ef" providerId="ADAL" clId="{DCB8B0F0-EEC0-4D4B-BB21-088DE1F19F3F}" dt="2023-02-01T08:59:26.977" v="5922" actId="20577"/>
          <ac:spMkLst>
            <pc:docMk/>
            <pc:sldMk cId="2944522849" sldId="1089"/>
            <ac:spMk id="2" creationId="{2D8CAFCF-367E-4571-98CE-77727512D9BA}"/>
          </ac:spMkLst>
        </pc:spChg>
        <pc:spChg chg="mod">
          <ac:chgData name="Francois Ponchon" userId="647043d1-fef5-44a9-b98b-6ec86862d6ef" providerId="ADAL" clId="{DCB8B0F0-EEC0-4D4B-BB21-088DE1F19F3F}" dt="2023-02-01T09:01:44.212" v="5945" actId="1076"/>
          <ac:spMkLst>
            <pc:docMk/>
            <pc:sldMk cId="2944522849" sldId="1089"/>
            <ac:spMk id="38" creationId="{F5CB863A-42BF-458B-89BA-4694D3528C8C}"/>
          </ac:spMkLst>
        </pc:spChg>
        <pc:picChg chg="del">
          <ac:chgData name="Francois Ponchon" userId="647043d1-fef5-44a9-b98b-6ec86862d6ef" providerId="ADAL" clId="{DCB8B0F0-EEC0-4D4B-BB21-088DE1F19F3F}" dt="2023-02-01T08:58:44.286" v="5764" actId="21"/>
          <ac:picMkLst>
            <pc:docMk/>
            <pc:sldMk cId="2944522849" sldId="1089"/>
            <ac:picMk id="5" creationId="{8FE72A92-04C4-4DD5-A759-4C88831EB328}"/>
          </ac:picMkLst>
        </pc:picChg>
        <pc:picChg chg="add mod">
          <ac:chgData name="Francois Ponchon" userId="647043d1-fef5-44a9-b98b-6ec86862d6ef" providerId="ADAL" clId="{DCB8B0F0-EEC0-4D4B-BB21-088DE1F19F3F}" dt="2023-02-01T09:00:13.136" v="5927" actId="1076"/>
          <ac:picMkLst>
            <pc:docMk/>
            <pc:sldMk cId="2944522849" sldId="1089"/>
            <ac:picMk id="6" creationId="{0AF608C8-D5CD-9CB2-C5C6-CE158528E435}"/>
          </ac:picMkLst>
        </pc:picChg>
        <pc:picChg chg="add mod">
          <ac:chgData name="Francois Ponchon" userId="647043d1-fef5-44a9-b98b-6ec86862d6ef" providerId="ADAL" clId="{DCB8B0F0-EEC0-4D4B-BB21-088DE1F19F3F}" dt="2023-02-01T09:00:41.603" v="5934" actId="1076"/>
          <ac:picMkLst>
            <pc:docMk/>
            <pc:sldMk cId="2944522849" sldId="1089"/>
            <ac:picMk id="8" creationId="{4284774C-59E1-7C2E-2704-36077EF39F49}"/>
          </ac:picMkLst>
        </pc:picChg>
        <pc:picChg chg="del">
          <ac:chgData name="Francois Ponchon" userId="647043d1-fef5-44a9-b98b-6ec86862d6ef" providerId="ADAL" clId="{DCB8B0F0-EEC0-4D4B-BB21-088DE1F19F3F}" dt="2023-02-01T08:58:43.654" v="5763" actId="21"/>
          <ac:picMkLst>
            <pc:docMk/>
            <pc:sldMk cId="2944522849" sldId="1089"/>
            <ac:picMk id="9" creationId="{F4DA989A-614F-405D-8C37-DF85DC6737BA}"/>
          </ac:picMkLst>
        </pc:picChg>
        <pc:picChg chg="del">
          <ac:chgData name="Francois Ponchon" userId="647043d1-fef5-44a9-b98b-6ec86862d6ef" providerId="ADAL" clId="{DCB8B0F0-EEC0-4D4B-BB21-088DE1F19F3F}" dt="2023-02-01T08:58:47.806" v="5766" actId="21"/>
          <ac:picMkLst>
            <pc:docMk/>
            <pc:sldMk cId="2944522849" sldId="1089"/>
            <ac:picMk id="12" creationId="{C06A5299-FCC5-43E1-8985-1005C0C3560E}"/>
          </ac:picMkLst>
        </pc:picChg>
        <pc:picChg chg="del">
          <ac:chgData name="Francois Ponchon" userId="647043d1-fef5-44a9-b98b-6ec86862d6ef" providerId="ADAL" clId="{DCB8B0F0-EEC0-4D4B-BB21-088DE1F19F3F}" dt="2023-02-01T08:58:47.806" v="5766" actId="21"/>
          <ac:picMkLst>
            <pc:docMk/>
            <pc:sldMk cId="2944522849" sldId="1089"/>
            <ac:picMk id="13" creationId="{9D533B18-BF2A-45E1-BA22-7602690FFBEF}"/>
          </ac:picMkLst>
        </pc:picChg>
        <pc:picChg chg="add del mod">
          <ac:chgData name="Francois Ponchon" userId="647043d1-fef5-44a9-b98b-6ec86862d6ef" providerId="ADAL" clId="{DCB8B0F0-EEC0-4D4B-BB21-088DE1F19F3F}" dt="2023-02-01T09:01:10.967" v="5939" actId="21"/>
          <ac:picMkLst>
            <pc:docMk/>
            <pc:sldMk cId="2944522849" sldId="1089"/>
            <ac:picMk id="19" creationId="{A19E25D7-ACB2-373A-82C5-103D17706657}"/>
          </ac:picMkLst>
        </pc:picChg>
        <pc:picChg chg="add mod">
          <ac:chgData name="Francois Ponchon" userId="647043d1-fef5-44a9-b98b-6ec86862d6ef" providerId="ADAL" clId="{DCB8B0F0-EEC0-4D4B-BB21-088DE1F19F3F}" dt="2023-02-01T09:01:39.234" v="5943" actId="14100"/>
          <ac:picMkLst>
            <pc:docMk/>
            <pc:sldMk cId="2944522849" sldId="1089"/>
            <ac:picMk id="21" creationId="{162D30D5-62FA-61FA-7DC6-8A5F81DB6075}"/>
          </ac:picMkLst>
        </pc:picChg>
        <pc:picChg chg="del">
          <ac:chgData name="Francois Ponchon" userId="647043d1-fef5-44a9-b98b-6ec86862d6ef" providerId="ADAL" clId="{DCB8B0F0-EEC0-4D4B-BB21-088DE1F19F3F}" dt="2023-02-01T08:58:46.250" v="5765" actId="21"/>
          <ac:picMkLst>
            <pc:docMk/>
            <pc:sldMk cId="2944522849" sldId="1089"/>
            <ac:picMk id="32" creationId="{C76452E5-CCB5-41D5-AA79-DC0B5A3A9949}"/>
          </ac:picMkLst>
        </pc:picChg>
        <pc:cxnChg chg="mod">
          <ac:chgData name="Francois Ponchon" userId="647043d1-fef5-44a9-b98b-6ec86862d6ef" providerId="ADAL" clId="{DCB8B0F0-EEC0-4D4B-BB21-088DE1F19F3F}" dt="2023-02-01T09:00:41.603" v="5934" actId="1076"/>
          <ac:cxnSpMkLst>
            <pc:docMk/>
            <pc:sldMk cId="2944522849" sldId="1089"/>
            <ac:cxnSpMk id="11" creationId="{50393504-4C24-42B2-A953-86E35E1501D4}"/>
          </ac:cxnSpMkLst>
        </pc:cxnChg>
        <pc:cxnChg chg="del mod">
          <ac:chgData name="Francois Ponchon" userId="647043d1-fef5-44a9-b98b-6ec86862d6ef" providerId="ADAL" clId="{DCB8B0F0-EEC0-4D4B-BB21-088DE1F19F3F}" dt="2023-02-01T08:58:47.806" v="5766" actId="21"/>
          <ac:cxnSpMkLst>
            <pc:docMk/>
            <pc:sldMk cId="2944522849" sldId="1089"/>
            <ac:cxnSpMk id="14" creationId="{B78D3F56-C2D5-44D6-9D68-49B96EA1FD8B}"/>
          </ac:cxnSpMkLst>
        </pc:cxnChg>
        <pc:cxnChg chg="mod">
          <ac:chgData name="Francois Ponchon" userId="647043d1-fef5-44a9-b98b-6ec86862d6ef" providerId="ADAL" clId="{DCB8B0F0-EEC0-4D4B-BB21-088DE1F19F3F}" dt="2023-02-01T09:01:41.888" v="5944" actId="14100"/>
          <ac:cxnSpMkLst>
            <pc:docMk/>
            <pc:sldMk cId="2944522849" sldId="1089"/>
            <ac:cxnSpMk id="34" creationId="{219BBA90-1DC6-4CA7-BE51-C90CDCA9727D}"/>
          </ac:cxnSpMkLst>
        </pc:cxnChg>
      </pc:sldChg>
      <pc:sldChg chg="del">
        <pc:chgData name="Francois Ponchon" userId="647043d1-fef5-44a9-b98b-6ec86862d6ef" providerId="ADAL" clId="{DCB8B0F0-EEC0-4D4B-BB21-088DE1F19F3F}" dt="2023-01-31T15:18:24.154" v="1143" actId="47"/>
        <pc:sldMkLst>
          <pc:docMk/>
          <pc:sldMk cId="3471349016" sldId="1090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1701105174" sldId="1091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2793779093" sldId="1092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3771555878" sldId="1093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3135222807" sldId="1094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3390102861" sldId="1095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2956069362" sldId="1096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1585100986" sldId="1098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3123780291" sldId="1099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1940516443" sldId="1100"/>
        </pc:sldMkLst>
      </pc:sldChg>
      <pc:sldChg chg="del">
        <pc:chgData name="Francois Ponchon" userId="647043d1-fef5-44a9-b98b-6ec86862d6ef" providerId="ADAL" clId="{DCB8B0F0-EEC0-4D4B-BB21-088DE1F19F3F}" dt="2023-01-31T15:18:24.154" v="1143" actId="47"/>
        <pc:sldMkLst>
          <pc:docMk/>
          <pc:sldMk cId="2314053449" sldId="1101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3929004827" sldId="1104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1555106252" sldId="1105"/>
        </pc:sldMkLst>
      </pc:sldChg>
      <pc:sldChg chg="del">
        <pc:chgData name="Francois Ponchon" userId="647043d1-fef5-44a9-b98b-6ec86862d6ef" providerId="ADAL" clId="{DCB8B0F0-EEC0-4D4B-BB21-088DE1F19F3F}" dt="2023-01-31T15:18:24.154" v="1143" actId="47"/>
        <pc:sldMkLst>
          <pc:docMk/>
          <pc:sldMk cId="2466868626" sldId="1108"/>
        </pc:sldMkLst>
      </pc:sldChg>
      <pc:sldChg chg="del">
        <pc:chgData name="Francois Ponchon" userId="647043d1-fef5-44a9-b98b-6ec86862d6ef" providerId="ADAL" clId="{DCB8B0F0-EEC0-4D4B-BB21-088DE1F19F3F}" dt="2023-01-31T15:18:24.154" v="1143" actId="47"/>
        <pc:sldMkLst>
          <pc:docMk/>
          <pc:sldMk cId="2467234434" sldId="1109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1479326194" sldId="1110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4171488213" sldId="1111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2138273742" sldId="1112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620428563" sldId="1113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2352653660" sldId="1114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3149298989" sldId="1115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3888559582" sldId="1116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3135387107" sldId="1117"/>
        </pc:sldMkLst>
      </pc:sldChg>
      <pc:sldChg chg="del">
        <pc:chgData name="Francois Ponchon" userId="647043d1-fef5-44a9-b98b-6ec86862d6ef" providerId="ADAL" clId="{DCB8B0F0-EEC0-4D4B-BB21-088DE1F19F3F}" dt="2023-01-31T15:18:11.522" v="1142" actId="47"/>
        <pc:sldMkLst>
          <pc:docMk/>
          <pc:sldMk cId="3772637422" sldId="1118"/>
        </pc:sldMkLst>
      </pc:sldChg>
      <pc:sldChg chg="addSp delSp modSp add mod">
        <pc:chgData name="Francois Ponchon" userId="647043d1-fef5-44a9-b98b-6ec86862d6ef" providerId="ADAL" clId="{DCB8B0F0-EEC0-4D4B-BB21-088DE1F19F3F}" dt="2023-01-31T15:16:40.627" v="1030" actId="1076"/>
        <pc:sldMkLst>
          <pc:docMk/>
          <pc:sldMk cId="482256821" sldId="1120"/>
        </pc:sldMkLst>
        <pc:spChg chg="mod">
          <ac:chgData name="Francois Ponchon" userId="647043d1-fef5-44a9-b98b-6ec86862d6ef" providerId="ADAL" clId="{DCB8B0F0-EEC0-4D4B-BB21-088DE1F19F3F}" dt="2023-01-31T15:15:23.529" v="961" actId="14100"/>
          <ac:spMkLst>
            <pc:docMk/>
            <pc:sldMk cId="482256821" sldId="1120"/>
            <ac:spMk id="5" creationId="{D47FB5CD-E179-4C16-901F-9E3636649DF3}"/>
          </ac:spMkLst>
        </pc:spChg>
        <pc:spChg chg="del">
          <ac:chgData name="Francois Ponchon" userId="647043d1-fef5-44a9-b98b-6ec86862d6ef" providerId="ADAL" clId="{DCB8B0F0-EEC0-4D4B-BB21-088DE1F19F3F}" dt="2023-01-31T15:11:14.875" v="751" actId="21"/>
          <ac:spMkLst>
            <pc:docMk/>
            <pc:sldMk cId="482256821" sldId="1120"/>
            <ac:spMk id="7" creationId="{32DB96F6-9132-F19D-95FC-0F7B0866A68E}"/>
          </ac:spMkLst>
        </pc:spChg>
        <pc:spChg chg="add del mod">
          <ac:chgData name="Francois Ponchon" userId="647043d1-fef5-44a9-b98b-6ec86862d6ef" providerId="ADAL" clId="{DCB8B0F0-EEC0-4D4B-BB21-088DE1F19F3F}" dt="2023-01-31T15:11:47.477" v="780"/>
          <ac:spMkLst>
            <pc:docMk/>
            <pc:sldMk cId="482256821" sldId="1120"/>
            <ac:spMk id="8" creationId="{5F99D44C-5CBD-889A-B4F0-6B68E496FFD0}"/>
          </ac:spMkLst>
        </pc:spChg>
        <pc:spChg chg="del">
          <ac:chgData name="Francois Ponchon" userId="647043d1-fef5-44a9-b98b-6ec86862d6ef" providerId="ADAL" clId="{DCB8B0F0-EEC0-4D4B-BB21-088DE1F19F3F}" dt="2023-01-31T15:11:16.321" v="752" actId="21"/>
          <ac:spMkLst>
            <pc:docMk/>
            <pc:sldMk cId="482256821" sldId="1120"/>
            <ac:spMk id="10" creationId="{10B4EDF3-025D-9AB2-F407-8E780898AE97}"/>
          </ac:spMkLst>
        </pc:spChg>
        <pc:spChg chg="add mod">
          <ac:chgData name="Francois Ponchon" userId="647043d1-fef5-44a9-b98b-6ec86862d6ef" providerId="ADAL" clId="{DCB8B0F0-EEC0-4D4B-BB21-088DE1F19F3F}" dt="2023-01-31T15:15:10.365" v="958" actId="14100"/>
          <ac:spMkLst>
            <pc:docMk/>
            <pc:sldMk cId="482256821" sldId="1120"/>
            <ac:spMk id="15" creationId="{EBB86B22-3A6C-7BA1-B9FC-3BD57230315B}"/>
          </ac:spMkLst>
        </pc:spChg>
        <pc:spChg chg="add mod">
          <ac:chgData name="Francois Ponchon" userId="647043d1-fef5-44a9-b98b-6ec86862d6ef" providerId="ADAL" clId="{DCB8B0F0-EEC0-4D4B-BB21-088DE1F19F3F}" dt="2023-01-31T15:15:36.816" v="1027" actId="20577"/>
          <ac:spMkLst>
            <pc:docMk/>
            <pc:sldMk cId="482256821" sldId="1120"/>
            <ac:spMk id="16" creationId="{580DA3EF-49DB-B493-8610-C0FB602A7DFE}"/>
          </ac:spMkLst>
        </pc:spChg>
        <pc:picChg chg="mod">
          <ac:chgData name="Francois Ponchon" userId="647043d1-fef5-44a9-b98b-6ec86862d6ef" providerId="ADAL" clId="{DCB8B0F0-EEC0-4D4B-BB21-088DE1F19F3F}" dt="2023-01-31T15:15:14.898" v="959" actId="1076"/>
          <ac:picMkLst>
            <pc:docMk/>
            <pc:sldMk cId="482256821" sldId="1120"/>
            <ac:picMk id="2" creationId="{EB941734-A8F9-5841-5F68-D75EB0EEE3F2}"/>
          </ac:picMkLst>
        </pc:picChg>
        <pc:picChg chg="add del mod">
          <ac:chgData name="Francois Ponchon" userId="647043d1-fef5-44a9-b98b-6ec86862d6ef" providerId="ADAL" clId="{DCB8B0F0-EEC0-4D4B-BB21-088DE1F19F3F}" dt="2023-01-31T15:11:47.477" v="780"/>
          <ac:picMkLst>
            <pc:docMk/>
            <pc:sldMk cId="482256821" sldId="1120"/>
            <ac:picMk id="3" creationId="{B5C7013E-3874-6CBA-32D2-CB54AF2E9216}"/>
          </ac:picMkLst>
        </pc:picChg>
        <pc:picChg chg="del">
          <ac:chgData name="Francois Ponchon" userId="647043d1-fef5-44a9-b98b-6ec86862d6ef" providerId="ADAL" clId="{DCB8B0F0-EEC0-4D4B-BB21-088DE1F19F3F}" dt="2023-01-31T15:11:14.875" v="751" actId="21"/>
          <ac:picMkLst>
            <pc:docMk/>
            <pc:sldMk cId="482256821" sldId="1120"/>
            <ac:picMk id="6" creationId="{21FC79C1-29FC-5F37-31FD-A1297C233DFF}"/>
          </ac:picMkLst>
        </pc:picChg>
        <pc:picChg chg="del">
          <ac:chgData name="Francois Ponchon" userId="647043d1-fef5-44a9-b98b-6ec86862d6ef" providerId="ADAL" clId="{DCB8B0F0-EEC0-4D4B-BB21-088DE1F19F3F}" dt="2023-01-31T15:11:16.321" v="752" actId="21"/>
          <ac:picMkLst>
            <pc:docMk/>
            <pc:sldMk cId="482256821" sldId="1120"/>
            <ac:picMk id="9" creationId="{CAAF2374-F159-71F9-6DAC-B883A55547AD}"/>
          </ac:picMkLst>
        </pc:picChg>
        <pc:picChg chg="add del mod">
          <ac:chgData name="Francois Ponchon" userId="647043d1-fef5-44a9-b98b-6ec86862d6ef" providerId="ADAL" clId="{DCB8B0F0-EEC0-4D4B-BB21-088DE1F19F3F}" dt="2023-01-31T15:12:53.234" v="807" actId="21"/>
          <ac:picMkLst>
            <pc:docMk/>
            <pc:sldMk cId="482256821" sldId="1120"/>
            <ac:picMk id="12" creationId="{47F03BF6-6556-7284-96C9-9CD17E1215A9}"/>
          </ac:picMkLst>
        </pc:picChg>
        <pc:picChg chg="add del mod">
          <ac:chgData name="Francois Ponchon" userId="647043d1-fef5-44a9-b98b-6ec86862d6ef" providerId="ADAL" clId="{DCB8B0F0-EEC0-4D4B-BB21-088DE1F19F3F}" dt="2023-01-31T15:12:41.424" v="790" actId="21"/>
          <ac:picMkLst>
            <pc:docMk/>
            <pc:sldMk cId="482256821" sldId="1120"/>
            <ac:picMk id="14" creationId="{2E84241B-64D6-EEA7-E136-E1BE9277B33A}"/>
          </ac:picMkLst>
        </pc:picChg>
        <pc:picChg chg="add mod">
          <ac:chgData name="Francois Ponchon" userId="647043d1-fef5-44a9-b98b-6ec86862d6ef" providerId="ADAL" clId="{DCB8B0F0-EEC0-4D4B-BB21-088DE1F19F3F}" dt="2023-01-31T15:16:40.627" v="1030" actId="1076"/>
          <ac:picMkLst>
            <pc:docMk/>
            <pc:sldMk cId="482256821" sldId="1120"/>
            <ac:picMk id="18" creationId="{BCF651C5-296E-1559-445D-49A8B86F5D88}"/>
          </ac:picMkLst>
        </pc:picChg>
      </pc:sldChg>
      <pc:sldChg chg="modSp add del mod">
        <pc:chgData name="Francois Ponchon" userId="647043d1-fef5-44a9-b98b-6ec86862d6ef" providerId="ADAL" clId="{DCB8B0F0-EEC0-4D4B-BB21-088DE1F19F3F}" dt="2023-01-31T15:18:24.154" v="1143" actId="47"/>
        <pc:sldMkLst>
          <pc:docMk/>
          <pc:sldMk cId="934431501" sldId="1121"/>
        </pc:sldMkLst>
        <pc:spChg chg="mod">
          <ac:chgData name="Francois Ponchon" userId="647043d1-fef5-44a9-b98b-6ec86862d6ef" providerId="ADAL" clId="{DCB8B0F0-EEC0-4D4B-BB21-088DE1F19F3F}" dt="2023-01-31T15:16:56.952" v="1048" actId="20577"/>
          <ac:spMkLst>
            <pc:docMk/>
            <pc:sldMk cId="934431501" sldId="1121"/>
            <ac:spMk id="6" creationId="{D93C23AF-E358-4353-AD69-60A9FFBAE9C7}"/>
          </ac:spMkLst>
        </pc:spChg>
      </pc:sldChg>
      <pc:sldChg chg="modSp add mod">
        <pc:chgData name="Francois Ponchon" userId="647043d1-fef5-44a9-b98b-6ec86862d6ef" providerId="ADAL" clId="{DCB8B0F0-EEC0-4D4B-BB21-088DE1F19F3F}" dt="2023-01-31T15:18:37.377" v="1160" actId="20577"/>
        <pc:sldMkLst>
          <pc:docMk/>
          <pc:sldMk cId="3514921818" sldId="1121"/>
        </pc:sldMkLst>
        <pc:spChg chg="mod">
          <ac:chgData name="Francois Ponchon" userId="647043d1-fef5-44a9-b98b-6ec86862d6ef" providerId="ADAL" clId="{DCB8B0F0-EEC0-4D4B-BB21-088DE1F19F3F}" dt="2023-01-31T15:18:37.377" v="1160" actId="20577"/>
          <ac:spMkLst>
            <pc:docMk/>
            <pc:sldMk cId="3514921818" sldId="1121"/>
            <ac:spMk id="6" creationId="{D93C23AF-E358-4353-AD69-60A9FFBAE9C7}"/>
          </ac:spMkLst>
        </pc:spChg>
      </pc:sldChg>
      <pc:sldChg chg="addSp delSp modSp new mod modClrScheme chgLayout">
        <pc:chgData name="Francois Ponchon" userId="647043d1-fef5-44a9-b98b-6ec86862d6ef" providerId="ADAL" clId="{DCB8B0F0-EEC0-4D4B-BB21-088DE1F19F3F}" dt="2023-01-31T15:21:46.414" v="1316" actId="207"/>
        <pc:sldMkLst>
          <pc:docMk/>
          <pc:sldMk cId="1350346829" sldId="1122"/>
        </pc:sldMkLst>
        <pc:spChg chg="del mod ord">
          <ac:chgData name="Francois Ponchon" userId="647043d1-fef5-44a9-b98b-6ec86862d6ef" providerId="ADAL" clId="{DCB8B0F0-EEC0-4D4B-BB21-088DE1F19F3F}" dt="2023-01-31T15:19:13.554" v="1164" actId="700"/>
          <ac:spMkLst>
            <pc:docMk/>
            <pc:sldMk cId="1350346829" sldId="1122"/>
            <ac:spMk id="2" creationId="{4D5C5670-DC76-1DBA-A41C-D2B93031AAF7}"/>
          </ac:spMkLst>
        </pc:spChg>
        <pc:spChg chg="del mod ord">
          <ac:chgData name="Francois Ponchon" userId="647043d1-fef5-44a9-b98b-6ec86862d6ef" providerId="ADAL" clId="{DCB8B0F0-EEC0-4D4B-BB21-088DE1F19F3F}" dt="2023-01-31T15:19:13.554" v="1164" actId="700"/>
          <ac:spMkLst>
            <pc:docMk/>
            <pc:sldMk cId="1350346829" sldId="1122"/>
            <ac:spMk id="3" creationId="{C4E52FBE-130C-15D4-FBF9-B9086296601B}"/>
          </ac:spMkLst>
        </pc:spChg>
        <pc:spChg chg="add mod ord">
          <ac:chgData name="Francois Ponchon" userId="647043d1-fef5-44a9-b98b-6ec86862d6ef" providerId="ADAL" clId="{DCB8B0F0-EEC0-4D4B-BB21-088DE1F19F3F}" dt="2023-01-31T15:19:47.851" v="1263" actId="207"/>
          <ac:spMkLst>
            <pc:docMk/>
            <pc:sldMk cId="1350346829" sldId="1122"/>
            <ac:spMk id="4" creationId="{6599DDD3-7FAF-C5DE-0114-9284BF1F9616}"/>
          </ac:spMkLst>
        </pc:spChg>
        <pc:spChg chg="add del mod ord">
          <ac:chgData name="Francois Ponchon" userId="647043d1-fef5-44a9-b98b-6ec86862d6ef" providerId="ADAL" clId="{DCB8B0F0-EEC0-4D4B-BB21-088DE1F19F3F}" dt="2023-01-31T15:20:23.546" v="1266" actId="478"/>
          <ac:spMkLst>
            <pc:docMk/>
            <pc:sldMk cId="1350346829" sldId="1122"/>
            <ac:spMk id="5" creationId="{1F307450-90AE-038A-6175-163CB07850C7}"/>
          </ac:spMkLst>
        </pc:spChg>
        <pc:spChg chg="add mod">
          <ac:chgData name="Francois Ponchon" userId="647043d1-fef5-44a9-b98b-6ec86862d6ef" providerId="ADAL" clId="{DCB8B0F0-EEC0-4D4B-BB21-088DE1F19F3F}" dt="2023-01-31T15:21:46.414" v="1316" actId="207"/>
          <ac:spMkLst>
            <pc:docMk/>
            <pc:sldMk cId="1350346829" sldId="1122"/>
            <ac:spMk id="14" creationId="{BA629C4B-A45B-309A-0AF4-BF31C7101F06}"/>
          </ac:spMkLst>
        </pc:spChg>
        <pc:picChg chg="add mod">
          <ac:chgData name="Francois Ponchon" userId="647043d1-fef5-44a9-b98b-6ec86862d6ef" providerId="ADAL" clId="{DCB8B0F0-EEC0-4D4B-BB21-088DE1F19F3F}" dt="2023-01-31T15:20:33.025" v="1269" actId="1076"/>
          <ac:picMkLst>
            <pc:docMk/>
            <pc:sldMk cId="1350346829" sldId="1122"/>
            <ac:picMk id="7" creationId="{710066F1-FA5E-487B-1612-252A9B86039F}"/>
          </ac:picMkLst>
        </pc:picChg>
        <pc:cxnChg chg="add mod">
          <ac:chgData name="Francois Ponchon" userId="647043d1-fef5-44a9-b98b-6ec86862d6ef" providerId="ADAL" clId="{DCB8B0F0-EEC0-4D4B-BB21-088DE1F19F3F}" dt="2023-01-31T15:21:40.466" v="1315" actId="14100"/>
          <ac:cxnSpMkLst>
            <pc:docMk/>
            <pc:sldMk cId="1350346829" sldId="1122"/>
            <ac:cxnSpMk id="9" creationId="{5E4443A6-1098-DDFD-B67B-EACDB76D8184}"/>
          </ac:cxnSpMkLst>
        </pc:cxnChg>
        <pc:cxnChg chg="add mod">
          <ac:chgData name="Francois Ponchon" userId="647043d1-fef5-44a9-b98b-6ec86862d6ef" providerId="ADAL" clId="{DCB8B0F0-EEC0-4D4B-BB21-088DE1F19F3F}" dt="2023-01-31T15:21:38.505" v="1314" actId="14100"/>
          <ac:cxnSpMkLst>
            <pc:docMk/>
            <pc:sldMk cId="1350346829" sldId="1122"/>
            <ac:cxnSpMk id="10" creationId="{ACF3BC30-733B-6A9A-520B-DC6126203568}"/>
          </ac:cxnSpMkLst>
        </pc:cxnChg>
        <pc:cxnChg chg="add mod">
          <ac:chgData name="Francois Ponchon" userId="647043d1-fef5-44a9-b98b-6ec86862d6ef" providerId="ADAL" clId="{DCB8B0F0-EEC0-4D4B-BB21-088DE1F19F3F}" dt="2023-01-31T15:21:36.482" v="1313" actId="14100"/>
          <ac:cxnSpMkLst>
            <pc:docMk/>
            <pc:sldMk cId="1350346829" sldId="1122"/>
            <ac:cxnSpMk id="11" creationId="{5BC0786C-CC21-0F82-446E-28A0D39CE788}"/>
          </ac:cxnSpMkLst>
        </pc:cxnChg>
        <pc:cxnChg chg="add mod">
          <ac:chgData name="Francois Ponchon" userId="647043d1-fef5-44a9-b98b-6ec86862d6ef" providerId="ADAL" clId="{DCB8B0F0-EEC0-4D4B-BB21-088DE1F19F3F}" dt="2023-01-31T15:21:33.681" v="1312" actId="14100"/>
          <ac:cxnSpMkLst>
            <pc:docMk/>
            <pc:sldMk cId="1350346829" sldId="1122"/>
            <ac:cxnSpMk id="12" creationId="{99595B1C-5164-B443-6FD6-42A91C4D1AE6}"/>
          </ac:cxnSpMkLst>
        </pc:cxnChg>
        <pc:cxnChg chg="add mod">
          <ac:chgData name="Francois Ponchon" userId="647043d1-fef5-44a9-b98b-6ec86862d6ef" providerId="ADAL" clId="{DCB8B0F0-EEC0-4D4B-BB21-088DE1F19F3F}" dt="2023-01-31T15:21:31.888" v="1311" actId="14100"/>
          <ac:cxnSpMkLst>
            <pc:docMk/>
            <pc:sldMk cId="1350346829" sldId="1122"/>
            <ac:cxnSpMk id="13" creationId="{EF8A80E2-417E-190A-FAB5-2E2A6639FFA4}"/>
          </ac:cxnSpMkLst>
        </pc:cxnChg>
        <pc:cxnChg chg="add">
          <ac:chgData name="Francois Ponchon" userId="647043d1-fef5-44a9-b98b-6ec86862d6ef" providerId="ADAL" clId="{DCB8B0F0-EEC0-4D4B-BB21-088DE1F19F3F}" dt="2023-01-31T15:21:26.422" v="1310" actId="11529"/>
          <ac:cxnSpMkLst>
            <pc:docMk/>
            <pc:sldMk cId="1350346829" sldId="1122"/>
            <ac:cxnSpMk id="16" creationId="{15D59FA8-8033-554B-05A4-D0B506D38B33}"/>
          </ac:cxnSpMkLst>
        </pc:cxnChg>
      </pc:sldChg>
      <pc:sldChg chg="new del">
        <pc:chgData name="Francois Ponchon" userId="647043d1-fef5-44a9-b98b-6ec86862d6ef" providerId="ADAL" clId="{DCB8B0F0-EEC0-4D4B-BB21-088DE1F19F3F}" dt="2023-01-31T15:19:00.149" v="1162" actId="680"/>
        <pc:sldMkLst>
          <pc:docMk/>
          <pc:sldMk cId="2781763148" sldId="1122"/>
        </pc:sldMkLst>
      </pc:sldChg>
      <pc:sldChg chg="addSp delSp modSp add mod">
        <pc:chgData name="Francois Ponchon" userId="647043d1-fef5-44a9-b98b-6ec86862d6ef" providerId="ADAL" clId="{DCB8B0F0-EEC0-4D4B-BB21-088DE1F19F3F}" dt="2023-01-31T15:24:59.060" v="1562" actId="404"/>
        <pc:sldMkLst>
          <pc:docMk/>
          <pc:sldMk cId="2007677184" sldId="1123"/>
        </pc:sldMkLst>
        <pc:spChg chg="mod">
          <ac:chgData name="Francois Ponchon" userId="647043d1-fef5-44a9-b98b-6ec86862d6ef" providerId="ADAL" clId="{DCB8B0F0-EEC0-4D4B-BB21-088DE1F19F3F}" dt="2023-01-31T15:23:07.981" v="1408" actId="1076"/>
          <ac:spMkLst>
            <pc:docMk/>
            <pc:sldMk cId="2007677184" sldId="1123"/>
            <ac:spMk id="4" creationId="{6599DDD3-7FAF-C5DE-0114-9284BF1F9616}"/>
          </ac:spMkLst>
        </pc:spChg>
        <pc:spChg chg="add mod">
          <ac:chgData name="Francois Ponchon" userId="647043d1-fef5-44a9-b98b-6ec86862d6ef" providerId="ADAL" clId="{DCB8B0F0-EEC0-4D4B-BB21-088DE1F19F3F}" dt="2023-01-31T15:24:41.408" v="1503" actId="1076"/>
          <ac:spMkLst>
            <pc:docMk/>
            <pc:sldMk cId="2007677184" sldId="1123"/>
            <ac:spMk id="6" creationId="{DD9DA7DD-690F-F6DD-A3EF-4DD1246CB022}"/>
          </ac:spMkLst>
        </pc:spChg>
        <pc:spChg chg="add del">
          <ac:chgData name="Francois Ponchon" userId="647043d1-fef5-44a9-b98b-6ec86862d6ef" providerId="ADAL" clId="{DCB8B0F0-EEC0-4D4B-BB21-088DE1F19F3F}" dt="2023-01-31T15:23:09.052" v="1409" actId="21"/>
          <ac:spMkLst>
            <pc:docMk/>
            <pc:sldMk cId="2007677184" sldId="1123"/>
            <ac:spMk id="14" creationId="{BA629C4B-A45B-309A-0AF4-BF31C7101F06}"/>
          </ac:spMkLst>
        </pc:spChg>
        <pc:spChg chg="add mod">
          <ac:chgData name="Francois Ponchon" userId="647043d1-fef5-44a9-b98b-6ec86862d6ef" providerId="ADAL" clId="{DCB8B0F0-EEC0-4D4B-BB21-088DE1F19F3F}" dt="2023-01-31T15:24:59.060" v="1562" actId="404"/>
          <ac:spMkLst>
            <pc:docMk/>
            <pc:sldMk cId="2007677184" sldId="1123"/>
            <ac:spMk id="15" creationId="{96607C54-93A1-0F77-7A0D-41199C1FCE75}"/>
          </ac:spMkLst>
        </pc:spChg>
        <pc:picChg chg="add mod">
          <ac:chgData name="Francois Ponchon" userId="647043d1-fef5-44a9-b98b-6ec86862d6ef" providerId="ADAL" clId="{DCB8B0F0-EEC0-4D4B-BB21-088DE1F19F3F}" dt="2023-01-31T15:24:06.838" v="1414" actId="14100"/>
          <ac:picMkLst>
            <pc:docMk/>
            <pc:sldMk cId="2007677184" sldId="1123"/>
            <ac:picMk id="3" creationId="{B6F3D4DF-11F3-3832-B0F5-C82D63BAB427}"/>
          </ac:picMkLst>
        </pc:picChg>
        <pc:picChg chg="del">
          <ac:chgData name="Francois Ponchon" userId="647043d1-fef5-44a9-b98b-6ec86862d6ef" providerId="ADAL" clId="{DCB8B0F0-EEC0-4D4B-BB21-088DE1F19F3F}" dt="2023-01-31T15:23:02.133" v="1406" actId="21"/>
          <ac:picMkLst>
            <pc:docMk/>
            <pc:sldMk cId="2007677184" sldId="1123"/>
            <ac:picMk id="7" creationId="{710066F1-FA5E-487B-1612-252A9B86039F}"/>
          </ac:picMkLst>
        </pc:picChg>
        <pc:cxnChg chg="add mod">
          <ac:chgData name="Francois Ponchon" userId="647043d1-fef5-44a9-b98b-6ec86862d6ef" providerId="ADAL" clId="{DCB8B0F0-EEC0-4D4B-BB21-088DE1F19F3F}" dt="2023-01-31T15:24:43.351" v="1504" actId="14100"/>
          <ac:cxnSpMkLst>
            <pc:docMk/>
            <pc:sldMk cId="2007677184" sldId="1123"/>
            <ac:cxnSpMk id="5" creationId="{EC11E79D-96D6-166F-9C7C-803C2C0D43C9}"/>
          </ac:cxnSpMkLst>
        </pc:cxnChg>
        <pc:cxnChg chg="add del">
          <ac:chgData name="Francois Ponchon" userId="647043d1-fef5-44a9-b98b-6ec86862d6ef" providerId="ADAL" clId="{DCB8B0F0-EEC0-4D4B-BB21-088DE1F19F3F}" dt="2023-01-31T15:23:09.052" v="1409" actId="21"/>
          <ac:cxnSpMkLst>
            <pc:docMk/>
            <pc:sldMk cId="2007677184" sldId="1123"/>
            <ac:cxnSpMk id="9" creationId="{5E4443A6-1098-DDFD-B67B-EACDB76D8184}"/>
          </ac:cxnSpMkLst>
        </pc:cxnChg>
        <pc:cxnChg chg="add del">
          <ac:chgData name="Francois Ponchon" userId="647043d1-fef5-44a9-b98b-6ec86862d6ef" providerId="ADAL" clId="{DCB8B0F0-EEC0-4D4B-BB21-088DE1F19F3F}" dt="2023-01-31T15:23:09.052" v="1409" actId="21"/>
          <ac:cxnSpMkLst>
            <pc:docMk/>
            <pc:sldMk cId="2007677184" sldId="1123"/>
            <ac:cxnSpMk id="10" creationId="{ACF3BC30-733B-6A9A-520B-DC6126203568}"/>
          </ac:cxnSpMkLst>
        </pc:cxnChg>
        <pc:cxnChg chg="add del">
          <ac:chgData name="Francois Ponchon" userId="647043d1-fef5-44a9-b98b-6ec86862d6ef" providerId="ADAL" clId="{DCB8B0F0-EEC0-4D4B-BB21-088DE1F19F3F}" dt="2023-01-31T15:23:09.052" v="1409" actId="21"/>
          <ac:cxnSpMkLst>
            <pc:docMk/>
            <pc:sldMk cId="2007677184" sldId="1123"/>
            <ac:cxnSpMk id="11" creationId="{5BC0786C-CC21-0F82-446E-28A0D39CE788}"/>
          </ac:cxnSpMkLst>
        </pc:cxnChg>
        <pc:cxnChg chg="add del">
          <ac:chgData name="Francois Ponchon" userId="647043d1-fef5-44a9-b98b-6ec86862d6ef" providerId="ADAL" clId="{DCB8B0F0-EEC0-4D4B-BB21-088DE1F19F3F}" dt="2023-01-31T15:23:09.052" v="1409" actId="21"/>
          <ac:cxnSpMkLst>
            <pc:docMk/>
            <pc:sldMk cId="2007677184" sldId="1123"/>
            <ac:cxnSpMk id="12" creationId="{99595B1C-5164-B443-6FD6-42A91C4D1AE6}"/>
          </ac:cxnSpMkLst>
        </pc:cxnChg>
        <pc:cxnChg chg="add del">
          <ac:chgData name="Francois Ponchon" userId="647043d1-fef5-44a9-b98b-6ec86862d6ef" providerId="ADAL" clId="{DCB8B0F0-EEC0-4D4B-BB21-088DE1F19F3F}" dt="2023-01-31T15:23:09.052" v="1409" actId="21"/>
          <ac:cxnSpMkLst>
            <pc:docMk/>
            <pc:sldMk cId="2007677184" sldId="1123"/>
            <ac:cxnSpMk id="13" creationId="{EF8A80E2-417E-190A-FAB5-2E2A6639FFA4}"/>
          </ac:cxnSpMkLst>
        </pc:cxnChg>
        <pc:cxnChg chg="add del mod">
          <ac:chgData name="Francois Ponchon" userId="647043d1-fef5-44a9-b98b-6ec86862d6ef" providerId="ADAL" clId="{DCB8B0F0-EEC0-4D4B-BB21-088DE1F19F3F}" dt="2023-01-31T15:23:09.052" v="1409" actId="21"/>
          <ac:cxnSpMkLst>
            <pc:docMk/>
            <pc:sldMk cId="2007677184" sldId="1123"/>
            <ac:cxnSpMk id="16" creationId="{15D59FA8-8033-554B-05A4-D0B506D38B33}"/>
          </ac:cxnSpMkLst>
        </pc:cxnChg>
      </pc:sldChg>
      <pc:sldChg chg="addSp delSp modSp add mod">
        <pc:chgData name="Francois Ponchon" userId="647043d1-fef5-44a9-b98b-6ec86862d6ef" providerId="ADAL" clId="{DCB8B0F0-EEC0-4D4B-BB21-088DE1F19F3F}" dt="2023-01-31T15:28:23.253" v="2103" actId="20577"/>
        <pc:sldMkLst>
          <pc:docMk/>
          <pc:sldMk cId="273395553" sldId="1124"/>
        </pc:sldMkLst>
        <pc:spChg chg="mod">
          <ac:chgData name="Francois Ponchon" userId="647043d1-fef5-44a9-b98b-6ec86862d6ef" providerId="ADAL" clId="{DCB8B0F0-EEC0-4D4B-BB21-088DE1F19F3F}" dt="2023-01-31T15:25:58.964" v="1692" actId="20577"/>
          <ac:spMkLst>
            <pc:docMk/>
            <pc:sldMk cId="273395553" sldId="1124"/>
            <ac:spMk id="4" creationId="{6599DDD3-7FAF-C5DE-0114-9284BF1F9616}"/>
          </ac:spMkLst>
        </pc:spChg>
        <pc:spChg chg="del">
          <ac:chgData name="Francois Ponchon" userId="647043d1-fef5-44a9-b98b-6ec86862d6ef" providerId="ADAL" clId="{DCB8B0F0-EEC0-4D4B-BB21-088DE1F19F3F}" dt="2023-01-31T15:25:24.049" v="1640" actId="21"/>
          <ac:spMkLst>
            <pc:docMk/>
            <pc:sldMk cId="273395553" sldId="1124"/>
            <ac:spMk id="6" creationId="{DD9DA7DD-690F-F6DD-A3EF-4DD1246CB022}"/>
          </ac:spMkLst>
        </pc:spChg>
        <pc:spChg chg="add mod">
          <ac:chgData name="Francois Ponchon" userId="647043d1-fef5-44a9-b98b-6ec86862d6ef" providerId="ADAL" clId="{DCB8B0F0-EEC0-4D4B-BB21-088DE1F19F3F}" dt="2023-01-31T15:28:23.253" v="2103" actId="20577"/>
          <ac:spMkLst>
            <pc:docMk/>
            <pc:sldMk cId="273395553" sldId="1124"/>
            <ac:spMk id="9" creationId="{CCE0CBD7-ACE4-1B04-D176-C02EB5D88BD0}"/>
          </ac:spMkLst>
        </pc:spChg>
        <pc:spChg chg="del">
          <ac:chgData name="Francois Ponchon" userId="647043d1-fef5-44a9-b98b-6ec86862d6ef" providerId="ADAL" clId="{DCB8B0F0-EEC0-4D4B-BB21-088DE1F19F3F}" dt="2023-01-31T15:25:25.899" v="1641" actId="21"/>
          <ac:spMkLst>
            <pc:docMk/>
            <pc:sldMk cId="273395553" sldId="1124"/>
            <ac:spMk id="15" creationId="{96607C54-93A1-0F77-7A0D-41199C1FCE75}"/>
          </ac:spMkLst>
        </pc:spChg>
        <pc:picChg chg="del">
          <ac:chgData name="Francois Ponchon" userId="647043d1-fef5-44a9-b98b-6ec86862d6ef" providerId="ADAL" clId="{DCB8B0F0-EEC0-4D4B-BB21-088DE1F19F3F}" dt="2023-01-31T15:25:21.812" v="1638" actId="21"/>
          <ac:picMkLst>
            <pc:docMk/>
            <pc:sldMk cId="273395553" sldId="1124"/>
            <ac:picMk id="3" creationId="{B6F3D4DF-11F3-3832-B0F5-C82D63BAB427}"/>
          </ac:picMkLst>
        </pc:picChg>
        <pc:picChg chg="add del mod modCrop">
          <ac:chgData name="Francois Ponchon" userId="647043d1-fef5-44a9-b98b-6ec86862d6ef" providerId="ADAL" clId="{DCB8B0F0-EEC0-4D4B-BB21-088DE1F19F3F}" dt="2023-01-31T15:26:16.050" v="1695" actId="21"/>
          <ac:picMkLst>
            <pc:docMk/>
            <pc:sldMk cId="273395553" sldId="1124"/>
            <ac:picMk id="7" creationId="{265E1535-837B-DACE-D1FE-45C7061E1FF2}"/>
          </ac:picMkLst>
        </pc:picChg>
        <pc:picChg chg="add mod">
          <ac:chgData name="Francois Ponchon" userId="647043d1-fef5-44a9-b98b-6ec86862d6ef" providerId="ADAL" clId="{DCB8B0F0-EEC0-4D4B-BB21-088DE1F19F3F}" dt="2023-01-31T15:26:19.412" v="1697" actId="1076"/>
          <ac:picMkLst>
            <pc:docMk/>
            <pc:sldMk cId="273395553" sldId="1124"/>
            <ac:picMk id="8" creationId="{3B110044-8FB9-685D-90F2-470E98CE4A12}"/>
          </ac:picMkLst>
        </pc:picChg>
        <pc:cxnChg chg="del mod">
          <ac:chgData name="Francois Ponchon" userId="647043d1-fef5-44a9-b98b-6ec86862d6ef" providerId="ADAL" clId="{DCB8B0F0-EEC0-4D4B-BB21-088DE1F19F3F}" dt="2023-01-31T15:25:22.536" v="1639" actId="21"/>
          <ac:cxnSpMkLst>
            <pc:docMk/>
            <pc:sldMk cId="273395553" sldId="1124"/>
            <ac:cxnSpMk id="5" creationId="{EC11E79D-96D6-166F-9C7C-803C2C0D43C9}"/>
          </ac:cxnSpMkLst>
        </pc:cxnChg>
      </pc:sldChg>
      <pc:sldChg chg="addSp delSp modSp new mod">
        <pc:chgData name="Francois Ponchon" userId="647043d1-fef5-44a9-b98b-6ec86862d6ef" providerId="ADAL" clId="{DCB8B0F0-EEC0-4D4B-BB21-088DE1F19F3F}" dt="2023-01-31T16:36:15.230" v="3588" actId="14100"/>
        <pc:sldMkLst>
          <pc:docMk/>
          <pc:sldMk cId="1378335678" sldId="1125"/>
        </pc:sldMkLst>
        <pc:spChg chg="mod">
          <ac:chgData name="Francois Ponchon" userId="647043d1-fef5-44a9-b98b-6ec86862d6ef" providerId="ADAL" clId="{DCB8B0F0-EEC0-4D4B-BB21-088DE1F19F3F}" dt="2023-01-31T15:48:37.765" v="2478" actId="404"/>
          <ac:spMkLst>
            <pc:docMk/>
            <pc:sldMk cId="1378335678" sldId="1125"/>
            <ac:spMk id="2" creationId="{D7228AEA-E3FD-3A16-798A-D80E0E2DB02E}"/>
          </ac:spMkLst>
        </pc:spChg>
        <pc:spChg chg="del">
          <ac:chgData name="Francois Ponchon" userId="647043d1-fef5-44a9-b98b-6ec86862d6ef" providerId="ADAL" clId="{DCB8B0F0-EEC0-4D4B-BB21-088DE1F19F3F}" dt="2023-01-31T15:52:45.208" v="2479" actId="478"/>
          <ac:spMkLst>
            <pc:docMk/>
            <pc:sldMk cId="1378335678" sldId="1125"/>
            <ac:spMk id="3" creationId="{B684D752-E489-33C4-BE4C-D1933A459AD4}"/>
          </ac:spMkLst>
        </pc:spChg>
        <pc:spChg chg="add mod">
          <ac:chgData name="Francois Ponchon" userId="647043d1-fef5-44a9-b98b-6ec86862d6ef" providerId="ADAL" clId="{DCB8B0F0-EEC0-4D4B-BB21-088DE1F19F3F}" dt="2023-01-31T16:36:15.230" v="3588" actId="14100"/>
          <ac:spMkLst>
            <pc:docMk/>
            <pc:sldMk cId="1378335678" sldId="1125"/>
            <ac:spMk id="6" creationId="{8A8010BF-8E9A-C9DD-7ED5-996B419D34E8}"/>
          </ac:spMkLst>
        </pc:spChg>
        <pc:picChg chg="add mod">
          <ac:chgData name="Francois Ponchon" userId="647043d1-fef5-44a9-b98b-6ec86862d6ef" providerId="ADAL" clId="{DCB8B0F0-EEC0-4D4B-BB21-088DE1F19F3F}" dt="2023-01-31T15:52:53.204" v="2484" actId="14100"/>
          <ac:picMkLst>
            <pc:docMk/>
            <pc:sldMk cId="1378335678" sldId="1125"/>
            <ac:picMk id="5" creationId="{7B6BF6F2-7264-78D3-54FB-03AB3F33572D}"/>
          </ac:picMkLst>
        </pc:picChg>
      </pc:sldChg>
      <pc:sldChg chg="addSp delSp modSp add mod">
        <pc:chgData name="Francois Ponchon" userId="647043d1-fef5-44a9-b98b-6ec86862d6ef" providerId="ADAL" clId="{DCB8B0F0-EEC0-4D4B-BB21-088DE1F19F3F}" dt="2023-01-31T16:21:27.135" v="3385" actId="1076"/>
        <pc:sldMkLst>
          <pc:docMk/>
          <pc:sldMk cId="2235511776" sldId="1126"/>
        </pc:sldMkLst>
        <pc:spChg chg="mod">
          <ac:chgData name="Francois Ponchon" userId="647043d1-fef5-44a9-b98b-6ec86862d6ef" providerId="ADAL" clId="{DCB8B0F0-EEC0-4D4B-BB21-088DE1F19F3F}" dt="2023-01-31T15:53:35.651" v="2547" actId="20577"/>
          <ac:spMkLst>
            <pc:docMk/>
            <pc:sldMk cId="2235511776" sldId="1126"/>
            <ac:spMk id="2" creationId="{D7228AEA-E3FD-3A16-798A-D80E0E2DB02E}"/>
          </ac:spMkLst>
        </pc:spChg>
        <pc:spChg chg="mod">
          <ac:chgData name="Francois Ponchon" userId="647043d1-fef5-44a9-b98b-6ec86862d6ef" providerId="ADAL" clId="{DCB8B0F0-EEC0-4D4B-BB21-088DE1F19F3F}" dt="2023-01-31T15:56:39.614" v="2741" actId="20577"/>
          <ac:spMkLst>
            <pc:docMk/>
            <pc:sldMk cId="2235511776" sldId="1126"/>
            <ac:spMk id="6" creationId="{8A8010BF-8E9A-C9DD-7ED5-996B419D34E8}"/>
          </ac:spMkLst>
        </pc:spChg>
        <pc:spChg chg="add del mod">
          <ac:chgData name="Francois Ponchon" userId="647043d1-fef5-44a9-b98b-6ec86862d6ef" providerId="ADAL" clId="{DCB8B0F0-EEC0-4D4B-BB21-088DE1F19F3F}" dt="2023-01-31T15:57:47.144" v="2796" actId="21"/>
          <ac:spMkLst>
            <pc:docMk/>
            <pc:sldMk cId="2235511776" sldId="1126"/>
            <ac:spMk id="12" creationId="{C8EBE707-70FD-6367-6AC7-5482B2C135CF}"/>
          </ac:spMkLst>
        </pc:spChg>
        <pc:spChg chg="add mod">
          <ac:chgData name="Francois Ponchon" userId="647043d1-fef5-44a9-b98b-6ec86862d6ef" providerId="ADAL" clId="{DCB8B0F0-EEC0-4D4B-BB21-088DE1F19F3F}" dt="2023-01-31T15:59:10.914" v="2844" actId="1076"/>
          <ac:spMkLst>
            <pc:docMk/>
            <pc:sldMk cId="2235511776" sldId="1126"/>
            <ac:spMk id="17" creationId="{134CCE67-2D10-38F0-3371-A35CC87A3ED0}"/>
          </ac:spMkLst>
        </pc:spChg>
        <pc:spChg chg="add del mod">
          <ac:chgData name="Francois Ponchon" userId="647043d1-fef5-44a9-b98b-6ec86862d6ef" providerId="ADAL" clId="{DCB8B0F0-EEC0-4D4B-BB21-088DE1F19F3F}" dt="2023-01-31T16:00:00.036" v="2857" actId="21"/>
          <ac:spMkLst>
            <pc:docMk/>
            <pc:sldMk cId="2235511776" sldId="1126"/>
            <ac:spMk id="18" creationId="{C06DD90D-BC67-8709-3E5C-121DFFF33C7A}"/>
          </ac:spMkLst>
        </pc:spChg>
        <pc:spChg chg="add del mod">
          <ac:chgData name="Francois Ponchon" userId="647043d1-fef5-44a9-b98b-6ec86862d6ef" providerId="ADAL" clId="{DCB8B0F0-EEC0-4D4B-BB21-088DE1F19F3F}" dt="2023-01-31T16:00:00.036" v="2857" actId="21"/>
          <ac:spMkLst>
            <pc:docMk/>
            <pc:sldMk cId="2235511776" sldId="1126"/>
            <ac:spMk id="19" creationId="{805D50C2-239D-51EE-F356-762A4848A569}"/>
          </ac:spMkLst>
        </pc:spChg>
        <pc:picChg chg="add mod ord">
          <ac:chgData name="Francois Ponchon" userId="647043d1-fef5-44a9-b98b-6ec86862d6ef" providerId="ADAL" clId="{DCB8B0F0-EEC0-4D4B-BB21-088DE1F19F3F}" dt="2023-01-31T16:21:27.135" v="3385" actId="1076"/>
          <ac:picMkLst>
            <pc:docMk/>
            <pc:sldMk cId="2235511776" sldId="1126"/>
            <ac:picMk id="4" creationId="{6686CB59-1C49-6358-E217-4569FAA06352}"/>
          </ac:picMkLst>
        </pc:picChg>
        <pc:picChg chg="del">
          <ac:chgData name="Francois Ponchon" userId="647043d1-fef5-44a9-b98b-6ec86862d6ef" providerId="ADAL" clId="{DCB8B0F0-EEC0-4D4B-BB21-088DE1F19F3F}" dt="2023-01-31T15:53:37.302" v="2548" actId="21"/>
          <ac:picMkLst>
            <pc:docMk/>
            <pc:sldMk cId="2235511776" sldId="1126"/>
            <ac:picMk id="5" creationId="{7B6BF6F2-7264-78D3-54FB-03AB3F33572D}"/>
          </ac:picMkLst>
        </pc:picChg>
        <pc:picChg chg="add mod">
          <ac:chgData name="Francois Ponchon" userId="647043d1-fef5-44a9-b98b-6ec86862d6ef" providerId="ADAL" clId="{DCB8B0F0-EEC0-4D4B-BB21-088DE1F19F3F}" dt="2023-01-31T15:55:46.613" v="2631" actId="14100"/>
          <ac:picMkLst>
            <pc:docMk/>
            <pc:sldMk cId="2235511776" sldId="1126"/>
            <ac:picMk id="8" creationId="{383FCBB1-7A5B-505F-CB05-28A6E47EAEF6}"/>
          </ac:picMkLst>
        </pc:picChg>
        <pc:picChg chg="add del mod">
          <ac:chgData name="Francois Ponchon" userId="647043d1-fef5-44a9-b98b-6ec86862d6ef" providerId="ADAL" clId="{DCB8B0F0-EEC0-4D4B-BB21-088DE1F19F3F}" dt="2023-01-31T15:57:47.144" v="2796" actId="21"/>
          <ac:picMkLst>
            <pc:docMk/>
            <pc:sldMk cId="2235511776" sldId="1126"/>
            <ac:picMk id="11" creationId="{52552947-BB6D-5740-0DEA-5376B1DAED64}"/>
          </ac:picMkLst>
        </pc:picChg>
        <pc:picChg chg="add del mod">
          <ac:chgData name="Francois Ponchon" userId="647043d1-fef5-44a9-b98b-6ec86862d6ef" providerId="ADAL" clId="{DCB8B0F0-EEC0-4D4B-BB21-088DE1F19F3F}" dt="2023-01-31T15:58:54.962" v="2810" actId="21"/>
          <ac:picMkLst>
            <pc:docMk/>
            <pc:sldMk cId="2235511776" sldId="1126"/>
            <ac:picMk id="13" creationId="{27CC6CFC-6DDC-8C3B-D138-94F3CD7A7F9B}"/>
          </ac:picMkLst>
        </pc:picChg>
        <pc:picChg chg="add del">
          <ac:chgData name="Francois Ponchon" userId="647043d1-fef5-44a9-b98b-6ec86862d6ef" providerId="ADAL" clId="{DCB8B0F0-EEC0-4D4B-BB21-088DE1F19F3F}" dt="2023-01-31T15:58:09.709" v="2800"/>
          <ac:picMkLst>
            <pc:docMk/>
            <pc:sldMk cId="2235511776" sldId="1126"/>
            <ac:picMk id="14" creationId="{D901FA7D-DA56-6720-E2A0-1EE822281A26}"/>
          </ac:picMkLst>
        </pc:picChg>
        <pc:picChg chg="add del mod">
          <ac:chgData name="Francois Ponchon" userId="647043d1-fef5-44a9-b98b-6ec86862d6ef" providerId="ADAL" clId="{DCB8B0F0-EEC0-4D4B-BB21-088DE1F19F3F}" dt="2023-01-31T15:58:27.218" v="2806"/>
          <ac:picMkLst>
            <pc:docMk/>
            <pc:sldMk cId="2235511776" sldId="1126"/>
            <ac:picMk id="15" creationId="{3EB3F4C4-2894-C1E6-AD5B-0FD6FBA9EB8D}"/>
          </ac:picMkLst>
        </pc:picChg>
        <pc:picChg chg="add del mod">
          <ac:chgData name="Francois Ponchon" userId="647043d1-fef5-44a9-b98b-6ec86862d6ef" providerId="ADAL" clId="{DCB8B0F0-EEC0-4D4B-BB21-088DE1F19F3F}" dt="2023-01-31T16:15:27.065" v="3355" actId="21"/>
          <ac:picMkLst>
            <pc:docMk/>
            <pc:sldMk cId="2235511776" sldId="1126"/>
            <ac:picMk id="16" creationId="{8B0B630B-9573-797F-E062-8592DDE4DCFF}"/>
          </ac:picMkLst>
        </pc:picChg>
        <pc:picChg chg="add del mod">
          <ac:chgData name="Francois Ponchon" userId="647043d1-fef5-44a9-b98b-6ec86862d6ef" providerId="ADAL" clId="{DCB8B0F0-EEC0-4D4B-BB21-088DE1F19F3F}" dt="2023-01-31T16:15:27.065" v="3355" actId="21"/>
          <ac:picMkLst>
            <pc:docMk/>
            <pc:sldMk cId="2235511776" sldId="1126"/>
            <ac:picMk id="20" creationId="{C6D4CA43-A472-EFCF-320D-34E380C2E58E}"/>
          </ac:picMkLst>
        </pc:picChg>
        <pc:cxnChg chg="add mod">
          <ac:chgData name="Francois Ponchon" userId="647043d1-fef5-44a9-b98b-6ec86862d6ef" providerId="ADAL" clId="{DCB8B0F0-EEC0-4D4B-BB21-088DE1F19F3F}" dt="2023-01-31T16:21:27.135" v="3385" actId="1076"/>
          <ac:cxnSpMkLst>
            <pc:docMk/>
            <pc:sldMk cId="2235511776" sldId="1126"/>
            <ac:cxnSpMk id="10" creationId="{BB41EA57-168E-E84B-001D-5104B5E002C8}"/>
          </ac:cxnSpMkLst>
        </pc:cxnChg>
      </pc:sldChg>
      <pc:sldChg chg="modSp add mod">
        <pc:chgData name="Francois Ponchon" userId="647043d1-fef5-44a9-b98b-6ec86862d6ef" providerId="ADAL" clId="{DCB8B0F0-EEC0-4D4B-BB21-088DE1F19F3F}" dt="2023-01-31T16:00:47.221" v="2893" actId="20577"/>
        <pc:sldMkLst>
          <pc:docMk/>
          <pc:sldMk cId="193247008" sldId="1127"/>
        </pc:sldMkLst>
        <pc:spChg chg="mod">
          <ac:chgData name="Francois Ponchon" userId="647043d1-fef5-44a9-b98b-6ec86862d6ef" providerId="ADAL" clId="{DCB8B0F0-EEC0-4D4B-BB21-088DE1F19F3F}" dt="2023-01-31T16:00:47.221" v="2893" actId="20577"/>
          <ac:spMkLst>
            <pc:docMk/>
            <pc:sldMk cId="193247008" sldId="1127"/>
            <ac:spMk id="6" creationId="{D93C23AF-E358-4353-AD69-60A9FFBAE9C7}"/>
          </ac:spMkLst>
        </pc:spChg>
      </pc:sldChg>
      <pc:sldChg chg="addSp delSp modSp add mod">
        <pc:chgData name="Francois Ponchon" userId="647043d1-fef5-44a9-b98b-6ec86862d6ef" providerId="ADAL" clId="{DCB8B0F0-EEC0-4D4B-BB21-088DE1F19F3F}" dt="2023-01-31T16:21:36.574" v="3386" actId="14734"/>
        <pc:sldMkLst>
          <pc:docMk/>
          <pc:sldMk cId="2214933119" sldId="1128"/>
        </pc:sldMkLst>
        <pc:spChg chg="mod">
          <ac:chgData name="Francois Ponchon" userId="647043d1-fef5-44a9-b98b-6ec86862d6ef" providerId="ADAL" clId="{DCB8B0F0-EEC0-4D4B-BB21-088DE1F19F3F}" dt="2023-01-31T16:17:19.769" v="3382" actId="20577"/>
          <ac:spMkLst>
            <pc:docMk/>
            <pc:sldMk cId="2214933119" sldId="1128"/>
            <ac:spMk id="2" creationId="{5FF523F0-03AB-4D22-9C35-7E5EBCA970D0}"/>
          </ac:spMkLst>
        </pc:spChg>
        <pc:spChg chg="mod">
          <ac:chgData name="Francois Ponchon" userId="647043d1-fef5-44a9-b98b-6ec86862d6ef" providerId="ADAL" clId="{DCB8B0F0-EEC0-4D4B-BB21-088DE1F19F3F}" dt="2023-01-31T16:10:26.244" v="3021" actId="20577"/>
          <ac:spMkLst>
            <pc:docMk/>
            <pc:sldMk cId="2214933119" sldId="1128"/>
            <ac:spMk id="3" creationId="{1A168812-FF20-45B9-B697-D8CF0F6DFB00}"/>
          </ac:spMkLst>
        </pc:spChg>
        <pc:spChg chg="del">
          <ac:chgData name="Francois Ponchon" userId="647043d1-fef5-44a9-b98b-6ec86862d6ef" providerId="ADAL" clId="{DCB8B0F0-EEC0-4D4B-BB21-088DE1F19F3F}" dt="2023-01-31T16:03:28.938" v="2895" actId="21"/>
          <ac:spMkLst>
            <pc:docMk/>
            <pc:sldMk cId="2214933119" sldId="1128"/>
            <ac:spMk id="9" creationId="{0FDEF288-4AF7-48E1-A071-13663BC8C90E}"/>
          </ac:spMkLst>
        </pc:spChg>
        <pc:spChg chg="add mod">
          <ac:chgData name="Francois Ponchon" userId="647043d1-fef5-44a9-b98b-6ec86862d6ef" providerId="ADAL" clId="{DCB8B0F0-EEC0-4D4B-BB21-088DE1F19F3F}" dt="2023-01-31T16:11:57.899" v="3163" actId="404"/>
          <ac:spMkLst>
            <pc:docMk/>
            <pc:sldMk cId="2214933119" sldId="1128"/>
            <ac:spMk id="10" creationId="{9BA52B3B-0F9E-D06C-8B7A-3792612C5DE9}"/>
          </ac:spMkLst>
        </pc:spChg>
        <pc:spChg chg="add mod">
          <ac:chgData name="Francois Ponchon" userId="647043d1-fef5-44a9-b98b-6ec86862d6ef" providerId="ADAL" clId="{DCB8B0F0-EEC0-4D4B-BB21-088DE1F19F3F}" dt="2023-01-31T16:11:56.059" v="3161" actId="404"/>
          <ac:spMkLst>
            <pc:docMk/>
            <pc:sldMk cId="2214933119" sldId="1128"/>
            <ac:spMk id="14" creationId="{49EC20F6-8A08-2E74-4C6A-72C4782460BD}"/>
          </ac:spMkLst>
        </pc:spChg>
        <pc:graphicFrameChg chg="del">
          <ac:chgData name="Francois Ponchon" userId="647043d1-fef5-44a9-b98b-6ec86862d6ef" providerId="ADAL" clId="{DCB8B0F0-EEC0-4D4B-BB21-088DE1F19F3F}" dt="2023-01-31T16:03:28.938" v="2895" actId="21"/>
          <ac:graphicFrameMkLst>
            <pc:docMk/>
            <pc:sldMk cId="2214933119" sldId="1128"/>
            <ac:graphicFrameMk id="6" creationId="{8C5DAD7E-1A9D-4EE7-9150-578CD816E945}"/>
          </ac:graphicFrameMkLst>
        </pc:graphicFrameChg>
        <pc:graphicFrameChg chg="add mod modGraphic">
          <ac:chgData name="Francois Ponchon" userId="647043d1-fef5-44a9-b98b-6ec86862d6ef" providerId="ADAL" clId="{DCB8B0F0-EEC0-4D4B-BB21-088DE1F19F3F}" dt="2023-01-31T16:21:36.574" v="3386" actId="14734"/>
          <ac:graphicFrameMkLst>
            <pc:docMk/>
            <pc:sldMk cId="2214933119" sldId="1128"/>
            <ac:graphicFrameMk id="15" creationId="{07DB2FA5-1352-9EC2-09F1-AB92F0163284}"/>
          </ac:graphicFrameMkLst>
        </pc:graphicFrameChg>
        <pc:picChg chg="add mod">
          <ac:chgData name="Francois Ponchon" userId="647043d1-fef5-44a9-b98b-6ec86862d6ef" providerId="ADAL" clId="{DCB8B0F0-EEC0-4D4B-BB21-088DE1F19F3F}" dt="2023-01-31T16:10:16.935" v="2968" actId="1076"/>
          <ac:picMkLst>
            <pc:docMk/>
            <pc:sldMk cId="2214933119" sldId="1128"/>
            <ac:picMk id="4" creationId="{D55B497F-66D4-185C-59BD-A0E73BEA3A8C}"/>
          </ac:picMkLst>
        </pc:picChg>
        <pc:cxnChg chg="del">
          <ac:chgData name="Francois Ponchon" userId="647043d1-fef5-44a9-b98b-6ec86862d6ef" providerId="ADAL" clId="{DCB8B0F0-EEC0-4D4B-BB21-088DE1F19F3F}" dt="2023-01-31T16:03:28.938" v="2895" actId="21"/>
          <ac:cxnSpMkLst>
            <pc:docMk/>
            <pc:sldMk cId="2214933119" sldId="1128"/>
            <ac:cxnSpMk id="5" creationId="{B0CDB058-BE79-4F6C-9196-536D20C4AB9D}"/>
          </ac:cxnSpMkLst>
        </pc:cxnChg>
        <pc:cxnChg chg="add mod">
          <ac:chgData name="Francois Ponchon" userId="647043d1-fef5-44a9-b98b-6ec86862d6ef" providerId="ADAL" clId="{DCB8B0F0-EEC0-4D4B-BB21-088DE1F19F3F}" dt="2023-01-31T16:11:57.899" v="3163" actId="404"/>
          <ac:cxnSpMkLst>
            <pc:docMk/>
            <pc:sldMk cId="2214933119" sldId="1128"/>
            <ac:cxnSpMk id="7" creationId="{F7C6ACC4-C83A-63EA-F8E7-D1BDF14C9048}"/>
          </ac:cxnSpMkLst>
        </pc:cxnChg>
        <pc:cxnChg chg="del">
          <ac:chgData name="Francois Ponchon" userId="647043d1-fef5-44a9-b98b-6ec86862d6ef" providerId="ADAL" clId="{DCB8B0F0-EEC0-4D4B-BB21-088DE1F19F3F}" dt="2023-01-31T16:03:28.938" v="2895" actId="21"/>
          <ac:cxnSpMkLst>
            <pc:docMk/>
            <pc:sldMk cId="2214933119" sldId="1128"/>
            <ac:cxnSpMk id="8" creationId="{BA4BC911-3D11-4101-87C2-4B76672E8521}"/>
          </ac:cxnSpMkLst>
        </pc:cxnChg>
        <pc:cxnChg chg="add mod">
          <ac:chgData name="Francois Ponchon" userId="647043d1-fef5-44a9-b98b-6ec86862d6ef" providerId="ADAL" clId="{DCB8B0F0-EEC0-4D4B-BB21-088DE1F19F3F}" dt="2023-01-31T16:11:56.059" v="3161" actId="404"/>
          <ac:cxnSpMkLst>
            <pc:docMk/>
            <pc:sldMk cId="2214933119" sldId="1128"/>
            <ac:cxnSpMk id="13" creationId="{A6096ADF-AFC4-8BAC-E106-F2A45463E46A}"/>
          </ac:cxnSpMkLst>
        </pc:cxnChg>
      </pc:sldChg>
      <pc:sldChg chg="addSp delSp modSp add mod">
        <pc:chgData name="Francois Ponchon" userId="647043d1-fef5-44a9-b98b-6ec86862d6ef" providerId="ADAL" clId="{DCB8B0F0-EEC0-4D4B-BB21-088DE1F19F3F}" dt="2023-01-31T16:45:28.446" v="4009" actId="1076"/>
        <pc:sldMkLst>
          <pc:docMk/>
          <pc:sldMk cId="1698704699" sldId="1129"/>
        </pc:sldMkLst>
        <pc:spChg chg="mod">
          <ac:chgData name="Francois Ponchon" userId="647043d1-fef5-44a9-b98b-6ec86862d6ef" providerId="ADAL" clId="{DCB8B0F0-EEC0-4D4B-BB21-088DE1F19F3F}" dt="2023-01-31T16:31:29.509" v="3462" actId="20577"/>
          <ac:spMkLst>
            <pc:docMk/>
            <pc:sldMk cId="1698704699" sldId="1129"/>
            <ac:spMk id="2" creationId="{5FF523F0-03AB-4D22-9C35-7E5EBCA970D0}"/>
          </ac:spMkLst>
        </pc:spChg>
        <pc:spChg chg="mod">
          <ac:chgData name="Francois Ponchon" userId="647043d1-fef5-44a9-b98b-6ec86862d6ef" providerId="ADAL" clId="{DCB8B0F0-EEC0-4D4B-BB21-088DE1F19F3F}" dt="2023-01-31T16:35:31.145" v="3578" actId="20577"/>
          <ac:spMkLst>
            <pc:docMk/>
            <pc:sldMk cId="1698704699" sldId="1129"/>
            <ac:spMk id="3" creationId="{1A168812-FF20-45B9-B697-D8CF0F6DFB00}"/>
          </ac:spMkLst>
        </pc:spChg>
        <pc:spChg chg="add mod">
          <ac:chgData name="Francois Ponchon" userId="647043d1-fef5-44a9-b98b-6ec86862d6ef" providerId="ADAL" clId="{DCB8B0F0-EEC0-4D4B-BB21-088DE1F19F3F}" dt="2023-01-31T16:43:52.688" v="3842" actId="20577"/>
          <ac:spMkLst>
            <pc:docMk/>
            <pc:sldMk cId="1698704699" sldId="1129"/>
            <ac:spMk id="8" creationId="{7313567F-F7A8-05DC-3901-0DA7D876BCCC}"/>
          </ac:spMkLst>
        </pc:spChg>
        <pc:spChg chg="del">
          <ac:chgData name="Francois Ponchon" userId="647043d1-fef5-44a9-b98b-6ec86862d6ef" providerId="ADAL" clId="{DCB8B0F0-EEC0-4D4B-BB21-088DE1F19F3F}" dt="2023-01-31T16:35:33.430" v="3580" actId="21"/>
          <ac:spMkLst>
            <pc:docMk/>
            <pc:sldMk cId="1698704699" sldId="1129"/>
            <ac:spMk id="10" creationId="{9BA52B3B-0F9E-D06C-8B7A-3792612C5DE9}"/>
          </ac:spMkLst>
        </pc:spChg>
        <pc:spChg chg="add mod">
          <ac:chgData name="Francois Ponchon" userId="647043d1-fef5-44a9-b98b-6ec86862d6ef" providerId="ADAL" clId="{DCB8B0F0-EEC0-4D4B-BB21-088DE1F19F3F}" dt="2023-01-31T16:45:28.446" v="4009" actId="1076"/>
          <ac:spMkLst>
            <pc:docMk/>
            <pc:sldMk cId="1698704699" sldId="1129"/>
            <ac:spMk id="12" creationId="{2096487F-9337-194D-52A3-E7E6F35D7B5F}"/>
          </ac:spMkLst>
        </pc:spChg>
        <pc:spChg chg="del">
          <ac:chgData name="Francois Ponchon" userId="647043d1-fef5-44a9-b98b-6ec86862d6ef" providerId="ADAL" clId="{DCB8B0F0-EEC0-4D4B-BB21-088DE1F19F3F}" dt="2023-01-31T16:35:37.019" v="3583" actId="21"/>
          <ac:spMkLst>
            <pc:docMk/>
            <pc:sldMk cId="1698704699" sldId="1129"/>
            <ac:spMk id="14" creationId="{49EC20F6-8A08-2E74-4C6A-72C4782460BD}"/>
          </ac:spMkLst>
        </pc:spChg>
        <pc:spChg chg="add mod">
          <ac:chgData name="Francois Ponchon" userId="647043d1-fef5-44a9-b98b-6ec86862d6ef" providerId="ADAL" clId="{DCB8B0F0-EEC0-4D4B-BB21-088DE1F19F3F}" dt="2023-01-31T16:44:32.921" v="4002" actId="20577"/>
          <ac:spMkLst>
            <pc:docMk/>
            <pc:sldMk cId="1698704699" sldId="1129"/>
            <ac:spMk id="35" creationId="{2CBF483B-A5C9-8E41-3C5D-C6319195EA9E}"/>
          </ac:spMkLst>
        </pc:spChg>
        <pc:graphicFrameChg chg="del">
          <ac:chgData name="Francois Ponchon" userId="647043d1-fef5-44a9-b98b-6ec86862d6ef" providerId="ADAL" clId="{DCB8B0F0-EEC0-4D4B-BB21-088DE1F19F3F}" dt="2023-01-31T16:35:37.019" v="3583" actId="21"/>
          <ac:graphicFrameMkLst>
            <pc:docMk/>
            <pc:sldMk cId="1698704699" sldId="1129"/>
            <ac:graphicFrameMk id="15" creationId="{07DB2FA5-1352-9EC2-09F1-AB92F0163284}"/>
          </ac:graphicFrameMkLst>
        </pc:graphicFrameChg>
        <pc:picChg chg="del">
          <ac:chgData name="Francois Ponchon" userId="647043d1-fef5-44a9-b98b-6ec86862d6ef" providerId="ADAL" clId="{DCB8B0F0-EEC0-4D4B-BB21-088DE1F19F3F}" dt="2023-01-31T16:35:32.602" v="3579" actId="21"/>
          <ac:picMkLst>
            <pc:docMk/>
            <pc:sldMk cId="1698704699" sldId="1129"/>
            <ac:picMk id="4" creationId="{D55B497F-66D4-185C-59BD-A0E73BEA3A8C}"/>
          </ac:picMkLst>
        </pc:picChg>
        <pc:picChg chg="add del mod">
          <ac:chgData name="Francois Ponchon" userId="647043d1-fef5-44a9-b98b-6ec86862d6ef" providerId="ADAL" clId="{DCB8B0F0-EEC0-4D4B-BB21-088DE1F19F3F}" dt="2023-01-31T16:42:52.008" v="3768" actId="478"/>
          <ac:picMkLst>
            <pc:docMk/>
            <pc:sldMk cId="1698704699" sldId="1129"/>
            <ac:picMk id="6" creationId="{A5E149B8-2C8C-F806-F91C-2E9E89D44FF3}"/>
          </ac:picMkLst>
        </pc:picChg>
        <pc:picChg chg="add del mod">
          <ac:chgData name="Francois Ponchon" userId="647043d1-fef5-44a9-b98b-6ec86862d6ef" providerId="ADAL" clId="{DCB8B0F0-EEC0-4D4B-BB21-088DE1F19F3F}" dt="2023-01-31T16:39:01.037" v="3698" actId="21"/>
          <ac:picMkLst>
            <pc:docMk/>
            <pc:sldMk cId="1698704699" sldId="1129"/>
            <ac:picMk id="17" creationId="{77660953-39ED-3234-9983-8157C8932866}"/>
          </ac:picMkLst>
        </pc:picChg>
        <pc:picChg chg="add mod">
          <ac:chgData name="Francois Ponchon" userId="647043d1-fef5-44a9-b98b-6ec86862d6ef" providerId="ADAL" clId="{DCB8B0F0-EEC0-4D4B-BB21-088DE1F19F3F}" dt="2023-01-31T16:41:51.568" v="3732" actId="1076"/>
          <ac:picMkLst>
            <pc:docMk/>
            <pc:sldMk cId="1698704699" sldId="1129"/>
            <ac:picMk id="19" creationId="{94F5331A-ED7B-41CA-6FAC-838323857465}"/>
          </ac:picMkLst>
        </pc:picChg>
        <pc:picChg chg="add mod">
          <ac:chgData name="Francois Ponchon" userId="647043d1-fef5-44a9-b98b-6ec86862d6ef" providerId="ADAL" clId="{DCB8B0F0-EEC0-4D4B-BB21-088DE1F19F3F}" dt="2023-01-31T16:41:51.568" v="3732" actId="1076"/>
          <ac:picMkLst>
            <pc:docMk/>
            <pc:sldMk cId="1698704699" sldId="1129"/>
            <ac:picMk id="20" creationId="{F91F67CE-744F-3A26-B3D8-742B3514A7EE}"/>
          </ac:picMkLst>
        </pc:picChg>
        <pc:picChg chg="add mod">
          <ac:chgData name="Francois Ponchon" userId="647043d1-fef5-44a9-b98b-6ec86862d6ef" providerId="ADAL" clId="{DCB8B0F0-EEC0-4D4B-BB21-088DE1F19F3F}" dt="2023-01-31T16:41:51.568" v="3732" actId="1076"/>
          <ac:picMkLst>
            <pc:docMk/>
            <pc:sldMk cId="1698704699" sldId="1129"/>
            <ac:picMk id="30" creationId="{D89A2398-737E-952C-5BDD-389115CC9BAF}"/>
          </ac:picMkLst>
        </pc:picChg>
        <pc:picChg chg="add mod">
          <ac:chgData name="Francois Ponchon" userId="647043d1-fef5-44a9-b98b-6ec86862d6ef" providerId="ADAL" clId="{DCB8B0F0-EEC0-4D4B-BB21-088DE1F19F3F}" dt="2023-01-31T16:43:23.126" v="3777" actId="1076"/>
          <ac:picMkLst>
            <pc:docMk/>
            <pc:sldMk cId="1698704699" sldId="1129"/>
            <ac:picMk id="37" creationId="{7979CF81-7D12-B088-EEF4-5BF3A3CBF015}"/>
          </ac:picMkLst>
        </pc:picChg>
        <pc:picChg chg="add mod">
          <ac:chgData name="Francois Ponchon" userId="647043d1-fef5-44a9-b98b-6ec86862d6ef" providerId="ADAL" clId="{DCB8B0F0-EEC0-4D4B-BB21-088DE1F19F3F}" dt="2023-01-31T16:43:07.394" v="3771" actId="1076"/>
          <ac:picMkLst>
            <pc:docMk/>
            <pc:sldMk cId="1698704699" sldId="1129"/>
            <ac:picMk id="39" creationId="{551BF76B-BF0D-6812-8603-86C923A65B47}"/>
          </ac:picMkLst>
        </pc:picChg>
        <pc:cxnChg chg="del mod">
          <ac:chgData name="Francois Ponchon" userId="647043d1-fef5-44a9-b98b-6ec86862d6ef" providerId="ADAL" clId="{DCB8B0F0-EEC0-4D4B-BB21-088DE1F19F3F}" dt="2023-01-31T16:35:34.022" v="3581" actId="21"/>
          <ac:cxnSpMkLst>
            <pc:docMk/>
            <pc:sldMk cId="1698704699" sldId="1129"/>
            <ac:cxnSpMk id="7" creationId="{F7C6ACC4-C83A-63EA-F8E7-D1BDF14C9048}"/>
          </ac:cxnSpMkLst>
        </pc:cxnChg>
        <pc:cxnChg chg="add del mod">
          <ac:chgData name="Francois Ponchon" userId="647043d1-fef5-44a9-b98b-6ec86862d6ef" providerId="ADAL" clId="{DCB8B0F0-EEC0-4D4B-BB21-088DE1F19F3F}" dt="2023-01-31T16:36:54.851" v="3661" actId="11529"/>
          <ac:cxnSpMkLst>
            <pc:docMk/>
            <pc:sldMk cId="1698704699" sldId="1129"/>
            <ac:cxnSpMk id="11" creationId="{DE740D9C-5CBD-33D5-AB73-A36A56D06F40}"/>
          </ac:cxnSpMkLst>
        </pc:cxnChg>
        <pc:cxnChg chg="del mod">
          <ac:chgData name="Francois Ponchon" userId="647043d1-fef5-44a9-b98b-6ec86862d6ef" providerId="ADAL" clId="{DCB8B0F0-EEC0-4D4B-BB21-088DE1F19F3F}" dt="2023-01-31T16:35:34.660" v="3582" actId="21"/>
          <ac:cxnSpMkLst>
            <pc:docMk/>
            <pc:sldMk cId="1698704699" sldId="1129"/>
            <ac:cxnSpMk id="13" creationId="{A6096ADF-AFC4-8BAC-E106-F2A45463E46A}"/>
          </ac:cxnSpMkLst>
        </pc:cxnChg>
        <pc:cxnChg chg="add del mod">
          <ac:chgData name="Francois Ponchon" userId="647043d1-fef5-44a9-b98b-6ec86862d6ef" providerId="ADAL" clId="{DCB8B0F0-EEC0-4D4B-BB21-088DE1F19F3F}" dt="2023-01-31T16:41:36.049" v="3729" actId="21"/>
          <ac:cxnSpMkLst>
            <pc:docMk/>
            <pc:sldMk cId="1698704699" sldId="1129"/>
            <ac:cxnSpMk id="22" creationId="{4F552AB6-5652-2944-81F8-D4C5C53F5ECB}"/>
          </ac:cxnSpMkLst>
        </pc:cxnChg>
        <pc:cxnChg chg="add mod">
          <ac:chgData name="Francois Ponchon" userId="647043d1-fef5-44a9-b98b-6ec86862d6ef" providerId="ADAL" clId="{DCB8B0F0-EEC0-4D4B-BB21-088DE1F19F3F}" dt="2023-01-31T16:41:51.568" v="3732" actId="1076"/>
          <ac:cxnSpMkLst>
            <pc:docMk/>
            <pc:sldMk cId="1698704699" sldId="1129"/>
            <ac:cxnSpMk id="34" creationId="{3D6945AF-B4B0-E7FE-17C5-12D9BC849082}"/>
          </ac:cxnSpMkLst>
        </pc:cxnChg>
        <pc:cxnChg chg="add mod">
          <ac:chgData name="Francois Ponchon" userId="647043d1-fef5-44a9-b98b-6ec86862d6ef" providerId="ADAL" clId="{DCB8B0F0-EEC0-4D4B-BB21-088DE1F19F3F}" dt="2023-01-31T16:43:23.126" v="3777" actId="1076"/>
          <ac:cxnSpMkLst>
            <pc:docMk/>
            <pc:sldMk cId="1698704699" sldId="1129"/>
            <ac:cxnSpMk id="40" creationId="{EC4B1874-ABAE-9076-A91E-212CCF129C58}"/>
          </ac:cxnSpMkLst>
        </pc:cxnChg>
        <pc:cxnChg chg="add mod">
          <ac:chgData name="Francois Ponchon" userId="647043d1-fef5-44a9-b98b-6ec86862d6ef" providerId="ADAL" clId="{DCB8B0F0-EEC0-4D4B-BB21-088DE1F19F3F}" dt="2023-01-31T16:45:20.678" v="4007" actId="693"/>
          <ac:cxnSpMkLst>
            <pc:docMk/>
            <pc:sldMk cId="1698704699" sldId="1129"/>
            <ac:cxnSpMk id="46" creationId="{1F32B20A-8F0C-B722-DE26-7F4CCF6086A0}"/>
          </ac:cxnSpMkLst>
        </pc:cxnChg>
        <pc:cxnChg chg="add mod">
          <ac:chgData name="Francois Ponchon" userId="647043d1-fef5-44a9-b98b-6ec86862d6ef" providerId="ADAL" clId="{DCB8B0F0-EEC0-4D4B-BB21-088DE1F19F3F}" dt="2023-01-31T16:45:20.678" v="4007" actId="693"/>
          <ac:cxnSpMkLst>
            <pc:docMk/>
            <pc:sldMk cId="1698704699" sldId="1129"/>
            <ac:cxnSpMk id="47" creationId="{5D343617-C95F-3B63-6E45-A472D358DA3C}"/>
          </ac:cxnSpMkLst>
        </pc:cxnChg>
      </pc:sldChg>
      <pc:sldChg chg="addSp delSp modSp add mod">
        <pc:chgData name="Francois Ponchon" userId="647043d1-fef5-44a9-b98b-6ec86862d6ef" providerId="ADAL" clId="{DCB8B0F0-EEC0-4D4B-BB21-088DE1F19F3F}" dt="2023-01-31T16:52:00.407" v="4535" actId="1076"/>
        <pc:sldMkLst>
          <pc:docMk/>
          <pc:sldMk cId="547387178" sldId="1130"/>
        </pc:sldMkLst>
        <pc:spChg chg="mod">
          <ac:chgData name="Francois Ponchon" userId="647043d1-fef5-44a9-b98b-6ec86862d6ef" providerId="ADAL" clId="{DCB8B0F0-EEC0-4D4B-BB21-088DE1F19F3F}" dt="2023-01-31T16:46:49.182" v="4081" actId="20577"/>
          <ac:spMkLst>
            <pc:docMk/>
            <pc:sldMk cId="547387178" sldId="1130"/>
            <ac:spMk id="2" creationId="{5FF523F0-03AB-4D22-9C35-7E5EBCA970D0}"/>
          </ac:spMkLst>
        </pc:spChg>
        <pc:spChg chg="mod">
          <ac:chgData name="Francois Ponchon" userId="647043d1-fef5-44a9-b98b-6ec86862d6ef" providerId="ADAL" clId="{DCB8B0F0-EEC0-4D4B-BB21-088DE1F19F3F}" dt="2023-01-31T16:47:54.839" v="4099"/>
          <ac:spMkLst>
            <pc:docMk/>
            <pc:sldMk cId="547387178" sldId="1130"/>
            <ac:spMk id="3" creationId="{1A168812-FF20-45B9-B697-D8CF0F6DFB00}"/>
          </ac:spMkLst>
        </pc:spChg>
        <pc:spChg chg="mod">
          <ac:chgData name="Francois Ponchon" userId="647043d1-fef5-44a9-b98b-6ec86862d6ef" providerId="ADAL" clId="{DCB8B0F0-EEC0-4D4B-BB21-088DE1F19F3F}" dt="2023-01-31T16:51:24.867" v="4518" actId="1076"/>
          <ac:spMkLst>
            <pc:docMk/>
            <pc:sldMk cId="547387178" sldId="1130"/>
            <ac:spMk id="8" creationId="{7313567F-F7A8-05DC-3901-0DA7D876BCCC}"/>
          </ac:spMkLst>
        </pc:spChg>
        <pc:spChg chg="add mod">
          <ac:chgData name="Francois Ponchon" userId="647043d1-fef5-44a9-b98b-6ec86862d6ef" providerId="ADAL" clId="{DCB8B0F0-EEC0-4D4B-BB21-088DE1F19F3F}" dt="2023-01-31T16:48:38.650" v="4248" actId="1076"/>
          <ac:spMkLst>
            <pc:docMk/>
            <pc:sldMk cId="547387178" sldId="1130"/>
            <ac:spMk id="9" creationId="{4A0B5080-5736-3964-C501-CEFCBC750883}"/>
          </ac:spMkLst>
        </pc:spChg>
        <pc:spChg chg="mod">
          <ac:chgData name="Francois Ponchon" userId="647043d1-fef5-44a9-b98b-6ec86862d6ef" providerId="ADAL" clId="{DCB8B0F0-EEC0-4D4B-BB21-088DE1F19F3F}" dt="2023-01-31T16:48:38.650" v="4248" actId="1076"/>
          <ac:spMkLst>
            <pc:docMk/>
            <pc:sldMk cId="547387178" sldId="1130"/>
            <ac:spMk id="12" creationId="{2096487F-9337-194D-52A3-E7E6F35D7B5F}"/>
          </ac:spMkLst>
        </pc:spChg>
        <pc:spChg chg="add mod">
          <ac:chgData name="Francois Ponchon" userId="647043d1-fef5-44a9-b98b-6ec86862d6ef" providerId="ADAL" clId="{DCB8B0F0-EEC0-4D4B-BB21-088DE1F19F3F}" dt="2023-01-31T16:52:00.407" v="4535" actId="1076"/>
          <ac:spMkLst>
            <pc:docMk/>
            <pc:sldMk cId="547387178" sldId="1130"/>
            <ac:spMk id="16" creationId="{F5625786-C5CE-8721-F67F-F9414735C962}"/>
          </ac:spMkLst>
        </pc:spChg>
        <pc:spChg chg="mod">
          <ac:chgData name="Francois Ponchon" userId="647043d1-fef5-44a9-b98b-6ec86862d6ef" providerId="ADAL" clId="{DCB8B0F0-EEC0-4D4B-BB21-088DE1F19F3F}" dt="2023-01-31T16:51:16.459" v="4516" actId="14100"/>
          <ac:spMkLst>
            <pc:docMk/>
            <pc:sldMk cId="547387178" sldId="1130"/>
            <ac:spMk id="35" creationId="{2CBF483B-A5C9-8E41-3C5D-C6319195EA9E}"/>
          </ac:spMkLst>
        </pc:spChg>
        <pc:picChg chg="add del mod">
          <ac:chgData name="Francois Ponchon" userId="647043d1-fef5-44a9-b98b-6ec86862d6ef" providerId="ADAL" clId="{DCB8B0F0-EEC0-4D4B-BB21-088DE1F19F3F}" dt="2023-01-31T16:46:53.898" v="4086"/>
          <ac:picMkLst>
            <pc:docMk/>
            <pc:sldMk cId="547387178" sldId="1130"/>
            <ac:picMk id="4" creationId="{A8153218-A23C-5FE5-B1AF-777F6CF75D75}"/>
          </ac:picMkLst>
        </pc:picChg>
        <pc:picChg chg="add mod">
          <ac:chgData name="Francois Ponchon" userId="647043d1-fef5-44a9-b98b-6ec86862d6ef" providerId="ADAL" clId="{DCB8B0F0-EEC0-4D4B-BB21-088DE1F19F3F}" dt="2023-01-31T16:50:46.348" v="4401" actId="14100"/>
          <ac:picMkLst>
            <pc:docMk/>
            <pc:sldMk cId="547387178" sldId="1130"/>
            <ac:picMk id="6" creationId="{1CFE3E80-0983-2C61-3EF9-1AB734E5FE0C}"/>
          </ac:picMkLst>
        </pc:picChg>
        <pc:picChg chg="add mod">
          <ac:chgData name="Francois Ponchon" userId="647043d1-fef5-44a9-b98b-6ec86862d6ef" providerId="ADAL" clId="{DCB8B0F0-EEC0-4D4B-BB21-088DE1F19F3F}" dt="2023-01-31T16:51:44.476" v="4519" actId="1076"/>
          <ac:picMkLst>
            <pc:docMk/>
            <pc:sldMk cId="547387178" sldId="1130"/>
            <ac:picMk id="13" creationId="{721337CE-303C-97A0-9ED5-65D7BCE8CF3F}"/>
          </ac:picMkLst>
        </pc:picChg>
        <pc:picChg chg="del">
          <ac:chgData name="Francois Ponchon" userId="647043d1-fef5-44a9-b98b-6ec86862d6ef" providerId="ADAL" clId="{DCB8B0F0-EEC0-4D4B-BB21-088DE1F19F3F}" dt="2023-01-31T16:47:47.908" v="4096" actId="21"/>
          <ac:picMkLst>
            <pc:docMk/>
            <pc:sldMk cId="547387178" sldId="1130"/>
            <ac:picMk id="19" creationId="{94F5331A-ED7B-41CA-6FAC-838323857465}"/>
          </ac:picMkLst>
        </pc:picChg>
        <pc:picChg chg="mod">
          <ac:chgData name="Francois Ponchon" userId="647043d1-fef5-44a9-b98b-6ec86862d6ef" providerId="ADAL" clId="{DCB8B0F0-EEC0-4D4B-BB21-088DE1F19F3F}" dt="2023-01-31T16:48:38.650" v="4248" actId="1076"/>
          <ac:picMkLst>
            <pc:docMk/>
            <pc:sldMk cId="547387178" sldId="1130"/>
            <ac:picMk id="20" creationId="{F91F67CE-744F-3A26-B3D8-742B3514A7EE}"/>
          </ac:picMkLst>
        </pc:picChg>
        <pc:picChg chg="del">
          <ac:chgData name="Francois Ponchon" userId="647043d1-fef5-44a9-b98b-6ec86862d6ef" providerId="ADAL" clId="{DCB8B0F0-EEC0-4D4B-BB21-088DE1F19F3F}" dt="2023-01-31T16:47:26.507" v="4091" actId="21"/>
          <ac:picMkLst>
            <pc:docMk/>
            <pc:sldMk cId="547387178" sldId="1130"/>
            <ac:picMk id="30" creationId="{D89A2398-737E-952C-5BDD-389115CC9BAF}"/>
          </ac:picMkLst>
        </pc:picChg>
        <pc:picChg chg="del">
          <ac:chgData name="Francois Ponchon" userId="647043d1-fef5-44a9-b98b-6ec86862d6ef" providerId="ADAL" clId="{DCB8B0F0-EEC0-4D4B-BB21-088DE1F19F3F}" dt="2023-01-31T16:46:51.428" v="4082" actId="21"/>
          <ac:picMkLst>
            <pc:docMk/>
            <pc:sldMk cId="547387178" sldId="1130"/>
            <ac:picMk id="37" creationId="{7979CF81-7D12-B088-EEF4-5BF3A3CBF015}"/>
          </ac:picMkLst>
        </pc:picChg>
        <pc:picChg chg="del">
          <ac:chgData name="Francois Ponchon" userId="647043d1-fef5-44a9-b98b-6ec86862d6ef" providerId="ADAL" clId="{DCB8B0F0-EEC0-4D4B-BB21-088DE1F19F3F}" dt="2023-01-31T16:46:51.428" v="4082" actId="21"/>
          <ac:picMkLst>
            <pc:docMk/>
            <pc:sldMk cId="547387178" sldId="1130"/>
            <ac:picMk id="39" creationId="{551BF76B-BF0D-6812-8603-86C923A65B47}"/>
          </ac:picMkLst>
        </pc:picChg>
        <pc:cxnChg chg="add del mod">
          <ac:chgData name="Francois Ponchon" userId="647043d1-fef5-44a9-b98b-6ec86862d6ef" providerId="ADAL" clId="{DCB8B0F0-EEC0-4D4B-BB21-088DE1F19F3F}" dt="2023-01-31T16:50:32.113" v="4397"/>
          <ac:cxnSpMkLst>
            <pc:docMk/>
            <pc:sldMk cId="547387178" sldId="1130"/>
            <ac:cxnSpMk id="14" creationId="{8B767690-6170-645E-DF17-189918E6F5C4}"/>
          </ac:cxnSpMkLst>
        </pc:cxnChg>
        <pc:cxnChg chg="del mod">
          <ac:chgData name="Francois Ponchon" userId="647043d1-fef5-44a9-b98b-6ec86862d6ef" providerId="ADAL" clId="{DCB8B0F0-EEC0-4D4B-BB21-088DE1F19F3F}" dt="2023-01-31T16:47:39.995" v="4093" actId="478"/>
          <ac:cxnSpMkLst>
            <pc:docMk/>
            <pc:sldMk cId="547387178" sldId="1130"/>
            <ac:cxnSpMk id="34" creationId="{3D6945AF-B4B0-E7FE-17C5-12D9BC849082}"/>
          </ac:cxnSpMkLst>
        </pc:cxnChg>
        <pc:cxnChg chg="del mod">
          <ac:chgData name="Francois Ponchon" userId="647043d1-fef5-44a9-b98b-6ec86862d6ef" providerId="ADAL" clId="{DCB8B0F0-EEC0-4D4B-BB21-088DE1F19F3F}" dt="2023-01-31T16:46:51.428" v="4082" actId="21"/>
          <ac:cxnSpMkLst>
            <pc:docMk/>
            <pc:sldMk cId="547387178" sldId="1130"/>
            <ac:cxnSpMk id="40" creationId="{EC4B1874-ABAE-9076-A91E-212CCF129C58}"/>
          </ac:cxnSpMkLst>
        </pc:cxnChg>
        <pc:cxnChg chg="mod">
          <ac:chgData name="Francois Ponchon" userId="647043d1-fef5-44a9-b98b-6ec86862d6ef" providerId="ADAL" clId="{DCB8B0F0-EEC0-4D4B-BB21-088DE1F19F3F}" dt="2023-01-31T16:50:36.776" v="4398" actId="14100"/>
          <ac:cxnSpMkLst>
            <pc:docMk/>
            <pc:sldMk cId="547387178" sldId="1130"/>
            <ac:cxnSpMk id="46" creationId="{1F32B20A-8F0C-B722-DE26-7F4CCF6086A0}"/>
          </ac:cxnSpMkLst>
        </pc:cxnChg>
        <pc:cxnChg chg="mod">
          <ac:chgData name="Francois Ponchon" userId="647043d1-fef5-44a9-b98b-6ec86862d6ef" providerId="ADAL" clId="{DCB8B0F0-EEC0-4D4B-BB21-088DE1F19F3F}" dt="2023-01-31T16:48:41.894" v="4249" actId="1076"/>
          <ac:cxnSpMkLst>
            <pc:docMk/>
            <pc:sldMk cId="547387178" sldId="1130"/>
            <ac:cxnSpMk id="47" creationId="{5D343617-C95F-3B63-6E45-A472D358DA3C}"/>
          </ac:cxnSpMkLst>
        </pc:cxnChg>
      </pc:sldChg>
      <pc:sldChg chg="addSp delSp modSp add mod">
        <pc:chgData name="Francois Ponchon" userId="647043d1-fef5-44a9-b98b-6ec86862d6ef" providerId="ADAL" clId="{DCB8B0F0-EEC0-4D4B-BB21-088DE1F19F3F}" dt="2023-02-14T07:39:41.910" v="6831" actId="20577"/>
        <pc:sldMkLst>
          <pc:docMk/>
          <pc:sldMk cId="1572357666" sldId="1131"/>
        </pc:sldMkLst>
        <pc:spChg chg="mod">
          <ac:chgData name="Francois Ponchon" userId="647043d1-fef5-44a9-b98b-6ec86862d6ef" providerId="ADAL" clId="{DCB8B0F0-EEC0-4D4B-BB21-088DE1F19F3F}" dt="2023-01-31T16:52:37.316" v="4606" actId="20577"/>
          <ac:spMkLst>
            <pc:docMk/>
            <pc:sldMk cId="1572357666" sldId="1131"/>
            <ac:spMk id="2" creationId="{5FF523F0-03AB-4D22-9C35-7E5EBCA970D0}"/>
          </ac:spMkLst>
        </pc:spChg>
        <pc:spChg chg="mod">
          <ac:chgData name="Francois Ponchon" userId="647043d1-fef5-44a9-b98b-6ec86862d6ef" providerId="ADAL" clId="{DCB8B0F0-EEC0-4D4B-BB21-088DE1F19F3F}" dt="2023-01-31T16:53:31.980" v="4615" actId="1076"/>
          <ac:spMkLst>
            <pc:docMk/>
            <pc:sldMk cId="1572357666" sldId="1131"/>
            <ac:spMk id="8" creationId="{7313567F-F7A8-05DC-3901-0DA7D876BCCC}"/>
          </ac:spMkLst>
        </pc:spChg>
        <pc:spChg chg="add del mod">
          <ac:chgData name="Francois Ponchon" userId="647043d1-fef5-44a9-b98b-6ec86862d6ef" providerId="ADAL" clId="{DCB8B0F0-EEC0-4D4B-BB21-088DE1F19F3F}" dt="2023-02-14T07:39:05.850" v="6726" actId="21"/>
          <ac:spMkLst>
            <pc:docMk/>
            <pc:sldMk cId="1572357666" sldId="1131"/>
            <ac:spMk id="9" creationId="{4A0B5080-5736-3964-C501-CEFCBC750883}"/>
          </ac:spMkLst>
        </pc:spChg>
        <pc:spChg chg="add del">
          <ac:chgData name="Francois Ponchon" userId="647043d1-fef5-44a9-b98b-6ec86862d6ef" providerId="ADAL" clId="{DCB8B0F0-EEC0-4D4B-BB21-088DE1F19F3F}" dt="2023-02-14T07:39:05.850" v="6726" actId="21"/>
          <ac:spMkLst>
            <pc:docMk/>
            <pc:sldMk cId="1572357666" sldId="1131"/>
            <ac:spMk id="12" creationId="{2096487F-9337-194D-52A3-E7E6F35D7B5F}"/>
          </ac:spMkLst>
        </pc:spChg>
        <pc:spChg chg="del mod">
          <ac:chgData name="Francois Ponchon" userId="647043d1-fef5-44a9-b98b-6ec86862d6ef" providerId="ADAL" clId="{DCB8B0F0-EEC0-4D4B-BB21-088DE1F19F3F}" dt="2023-02-14T07:38:58.059" v="6723" actId="21"/>
          <ac:spMkLst>
            <pc:docMk/>
            <pc:sldMk cId="1572357666" sldId="1131"/>
            <ac:spMk id="16" creationId="{F5625786-C5CE-8721-F67F-F9414735C962}"/>
          </ac:spMkLst>
        </pc:spChg>
        <pc:spChg chg="mod">
          <ac:chgData name="Francois Ponchon" userId="647043d1-fef5-44a9-b98b-6ec86862d6ef" providerId="ADAL" clId="{DCB8B0F0-EEC0-4D4B-BB21-088DE1F19F3F}" dt="2023-02-14T07:39:41.910" v="6831" actId="20577"/>
          <ac:spMkLst>
            <pc:docMk/>
            <pc:sldMk cId="1572357666" sldId="1131"/>
            <ac:spMk id="35" creationId="{2CBF483B-A5C9-8E41-3C5D-C6319195EA9E}"/>
          </ac:spMkLst>
        </pc:spChg>
        <pc:picChg chg="add mod">
          <ac:chgData name="Francois Ponchon" userId="647043d1-fef5-44a9-b98b-6ec86862d6ef" providerId="ADAL" clId="{DCB8B0F0-EEC0-4D4B-BB21-088DE1F19F3F}" dt="2023-01-31T16:53:25.883" v="4614" actId="14100"/>
          <ac:picMkLst>
            <pc:docMk/>
            <pc:sldMk cId="1572357666" sldId="1131"/>
            <ac:picMk id="5" creationId="{C5EB5DCC-33AF-AB19-7348-936805852D70}"/>
          </ac:picMkLst>
        </pc:picChg>
        <pc:picChg chg="del">
          <ac:chgData name="Francois Ponchon" userId="647043d1-fef5-44a9-b98b-6ec86862d6ef" providerId="ADAL" clId="{DCB8B0F0-EEC0-4D4B-BB21-088DE1F19F3F}" dt="2023-01-31T16:52:40.169" v="4607" actId="478"/>
          <ac:picMkLst>
            <pc:docMk/>
            <pc:sldMk cId="1572357666" sldId="1131"/>
            <ac:picMk id="6" creationId="{1CFE3E80-0983-2C61-3EF9-1AB734E5FE0C}"/>
          </ac:picMkLst>
        </pc:picChg>
        <pc:picChg chg="add del mod">
          <ac:chgData name="Francois Ponchon" userId="647043d1-fef5-44a9-b98b-6ec86862d6ef" providerId="ADAL" clId="{DCB8B0F0-EEC0-4D4B-BB21-088DE1F19F3F}" dt="2023-02-14T07:39:05.850" v="6726" actId="21"/>
          <ac:picMkLst>
            <pc:docMk/>
            <pc:sldMk cId="1572357666" sldId="1131"/>
            <ac:picMk id="10" creationId="{D3C384DD-28D9-6C0B-41E8-D0D9F19BDAB5}"/>
          </ac:picMkLst>
        </pc:picChg>
        <pc:picChg chg="del">
          <ac:chgData name="Francois Ponchon" userId="647043d1-fef5-44a9-b98b-6ec86862d6ef" providerId="ADAL" clId="{DCB8B0F0-EEC0-4D4B-BB21-088DE1F19F3F}" dt="2023-01-31T16:54:29.470" v="4703" actId="21"/>
          <ac:picMkLst>
            <pc:docMk/>
            <pc:sldMk cId="1572357666" sldId="1131"/>
            <ac:picMk id="13" creationId="{721337CE-303C-97A0-9ED5-65D7BCE8CF3F}"/>
          </ac:picMkLst>
        </pc:picChg>
        <pc:picChg chg="del">
          <ac:chgData name="Francois Ponchon" userId="647043d1-fef5-44a9-b98b-6ec86862d6ef" providerId="ADAL" clId="{DCB8B0F0-EEC0-4D4B-BB21-088DE1F19F3F}" dt="2023-02-14T07:39:05.850" v="6726" actId="21"/>
          <ac:picMkLst>
            <pc:docMk/>
            <pc:sldMk cId="1572357666" sldId="1131"/>
            <ac:picMk id="20" creationId="{F91F67CE-744F-3A26-B3D8-742B3514A7EE}"/>
          </ac:picMkLst>
        </pc:picChg>
        <pc:cxnChg chg="del">
          <ac:chgData name="Francois Ponchon" userId="647043d1-fef5-44a9-b98b-6ec86862d6ef" providerId="ADAL" clId="{DCB8B0F0-EEC0-4D4B-BB21-088DE1F19F3F}" dt="2023-02-14T07:39:30.293" v="6808" actId="21"/>
          <ac:cxnSpMkLst>
            <pc:docMk/>
            <pc:sldMk cId="1572357666" sldId="1131"/>
            <ac:cxnSpMk id="47" creationId="{5D343617-C95F-3B63-6E45-A472D358DA3C}"/>
          </ac:cxnSpMkLst>
        </pc:cxnChg>
      </pc:sldChg>
      <pc:sldChg chg="addSp delSp modSp new mod">
        <pc:chgData name="Francois Ponchon" userId="647043d1-fef5-44a9-b98b-6ec86862d6ef" providerId="ADAL" clId="{DCB8B0F0-EEC0-4D4B-BB21-088DE1F19F3F}" dt="2023-02-14T07:37:38.934" v="6595" actId="21"/>
        <pc:sldMkLst>
          <pc:docMk/>
          <pc:sldMk cId="2539075852" sldId="1132"/>
        </pc:sldMkLst>
        <pc:spChg chg="mod">
          <ac:chgData name="Francois Ponchon" userId="647043d1-fef5-44a9-b98b-6ec86862d6ef" providerId="ADAL" clId="{DCB8B0F0-EEC0-4D4B-BB21-088DE1F19F3F}" dt="2023-02-14T07:37:38.934" v="6595" actId="21"/>
          <ac:spMkLst>
            <pc:docMk/>
            <pc:sldMk cId="2539075852" sldId="1132"/>
            <ac:spMk id="2" creationId="{A0733AB3-8F85-3C35-DCBF-9A9939ACCFD4}"/>
          </ac:spMkLst>
        </pc:spChg>
        <pc:spChg chg="add del mod">
          <ac:chgData name="Francois Ponchon" userId="647043d1-fef5-44a9-b98b-6ec86862d6ef" providerId="ADAL" clId="{DCB8B0F0-EEC0-4D4B-BB21-088DE1F19F3F}" dt="2023-01-31T16:59:18.064" v="5038" actId="1076"/>
          <ac:spMkLst>
            <pc:docMk/>
            <pc:sldMk cId="2539075852" sldId="1132"/>
            <ac:spMk id="3" creationId="{338550DE-4DF6-EB71-AC6A-A9E78EA817F6}"/>
          </ac:spMkLst>
        </pc:spChg>
        <pc:spChg chg="add mod">
          <ac:chgData name="Francois Ponchon" userId="647043d1-fef5-44a9-b98b-6ec86862d6ef" providerId="ADAL" clId="{DCB8B0F0-EEC0-4D4B-BB21-088DE1F19F3F}" dt="2023-02-01T09:40:51.164" v="6538" actId="1076"/>
          <ac:spMkLst>
            <pc:docMk/>
            <pc:sldMk cId="2539075852" sldId="1132"/>
            <ac:spMk id="5" creationId="{55E23A90-399F-7FA8-6D2C-6BF9B9C83821}"/>
          </ac:spMkLst>
        </pc:spChg>
        <pc:spChg chg="add del">
          <ac:chgData name="Francois Ponchon" userId="647043d1-fef5-44a9-b98b-6ec86862d6ef" providerId="ADAL" clId="{DCB8B0F0-EEC0-4D4B-BB21-088DE1F19F3F}" dt="2023-02-01T08:26:34.993" v="5259" actId="22"/>
          <ac:spMkLst>
            <pc:docMk/>
            <pc:sldMk cId="2539075852" sldId="1132"/>
            <ac:spMk id="5" creationId="{D45A44EC-6510-DCA7-5A2F-A8186AD4033D}"/>
          </ac:spMkLst>
        </pc:spChg>
        <pc:spChg chg="add mod">
          <ac:chgData name="Francois Ponchon" userId="647043d1-fef5-44a9-b98b-6ec86862d6ef" providerId="ADAL" clId="{DCB8B0F0-EEC0-4D4B-BB21-088DE1F19F3F}" dt="2023-02-14T07:37:32.486" v="6594" actId="113"/>
          <ac:spMkLst>
            <pc:docMk/>
            <pc:sldMk cId="2539075852" sldId="1132"/>
            <ac:spMk id="11" creationId="{30670076-E731-32E0-11EF-CE7DE0E52C9B}"/>
          </ac:spMkLst>
        </pc:spChg>
        <pc:spChg chg="add mod">
          <ac:chgData name="Francois Ponchon" userId="647043d1-fef5-44a9-b98b-6ec86862d6ef" providerId="ADAL" clId="{DCB8B0F0-EEC0-4D4B-BB21-088DE1F19F3F}" dt="2023-01-31T17:01:19.984" v="5257" actId="113"/>
          <ac:spMkLst>
            <pc:docMk/>
            <pc:sldMk cId="2539075852" sldId="1132"/>
            <ac:spMk id="12" creationId="{E16505FB-8296-B6ED-9719-CF0FA3F2D47E}"/>
          </ac:spMkLst>
        </pc:spChg>
        <pc:picChg chg="add mod">
          <ac:chgData name="Francois Ponchon" userId="647043d1-fef5-44a9-b98b-6ec86862d6ef" providerId="ADAL" clId="{DCB8B0F0-EEC0-4D4B-BB21-088DE1F19F3F}" dt="2023-02-01T09:40:51.164" v="6538" actId="1076"/>
          <ac:picMkLst>
            <pc:docMk/>
            <pc:sldMk cId="2539075852" sldId="1132"/>
            <ac:picMk id="4" creationId="{F659D385-6222-0185-3407-C1D8B40F4788}"/>
          </ac:picMkLst>
        </pc:picChg>
        <pc:picChg chg="add del mod ord">
          <ac:chgData name="Francois Ponchon" userId="647043d1-fef5-44a9-b98b-6ec86862d6ef" providerId="ADAL" clId="{DCB8B0F0-EEC0-4D4B-BB21-088DE1F19F3F}" dt="2023-01-31T16:57:29.425" v="4897" actId="22"/>
          <ac:picMkLst>
            <pc:docMk/>
            <pc:sldMk cId="2539075852" sldId="1132"/>
            <ac:picMk id="5" creationId="{727E3C27-725C-0AF2-C1B1-276FE773EBE1}"/>
          </ac:picMkLst>
        </pc:picChg>
        <pc:picChg chg="add mod">
          <ac:chgData name="Francois Ponchon" userId="647043d1-fef5-44a9-b98b-6ec86862d6ef" providerId="ADAL" clId="{DCB8B0F0-EEC0-4D4B-BB21-088DE1F19F3F}" dt="2023-02-01T08:26:46.847" v="5262" actId="1076"/>
          <ac:picMkLst>
            <pc:docMk/>
            <pc:sldMk cId="2539075852" sldId="1132"/>
            <ac:picMk id="6" creationId="{4DB7A536-9780-569A-90F7-6F9F4A48BC6B}"/>
          </ac:picMkLst>
        </pc:picChg>
        <pc:picChg chg="add mod">
          <ac:chgData name="Francois Ponchon" userId="647043d1-fef5-44a9-b98b-6ec86862d6ef" providerId="ADAL" clId="{DCB8B0F0-EEC0-4D4B-BB21-088DE1F19F3F}" dt="2023-01-31T17:00:41.502" v="5241" actId="208"/>
          <ac:picMkLst>
            <pc:docMk/>
            <pc:sldMk cId="2539075852" sldId="1132"/>
            <ac:picMk id="7" creationId="{1A6474AE-ADF6-65E9-6BB0-F0EA9AFDA71F}"/>
          </ac:picMkLst>
        </pc:picChg>
        <pc:picChg chg="add mod">
          <ac:chgData name="Francois Ponchon" userId="647043d1-fef5-44a9-b98b-6ec86862d6ef" providerId="ADAL" clId="{DCB8B0F0-EEC0-4D4B-BB21-088DE1F19F3F}" dt="2023-02-01T09:40:51.164" v="6538" actId="1076"/>
          <ac:picMkLst>
            <pc:docMk/>
            <pc:sldMk cId="2539075852" sldId="1132"/>
            <ac:picMk id="8" creationId="{797D5E41-D400-9BF6-8D3C-9BD691C29B2D}"/>
          </ac:picMkLst>
        </pc:picChg>
        <pc:picChg chg="add del mod modCrop">
          <ac:chgData name="Francois Ponchon" userId="647043d1-fef5-44a9-b98b-6ec86862d6ef" providerId="ADAL" clId="{DCB8B0F0-EEC0-4D4B-BB21-088DE1F19F3F}" dt="2023-01-31T16:58:34.230" v="4906" actId="21"/>
          <ac:picMkLst>
            <pc:docMk/>
            <pc:sldMk cId="2539075852" sldId="1132"/>
            <ac:picMk id="9" creationId="{B0F11554-0559-7886-4D25-7F97AB1CDFD7}"/>
          </ac:picMkLst>
        </pc:picChg>
        <pc:picChg chg="add mod">
          <ac:chgData name="Francois Ponchon" userId="647043d1-fef5-44a9-b98b-6ec86862d6ef" providerId="ADAL" clId="{DCB8B0F0-EEC0-4D4B-BB21-088DE1F19F3F}" dt="2023-01-31T17:00:41.928" v="5242" actId="1076"/>
          <ac:picMkLst>
            <pc:docMk/>
            <pc:sldMk cId="2539075852" sldId="1132"/>
            <ac:picMk id="10" creationId="{E134C635-3B90-A262-B8B2-CD798E80D04F}"/>
          </ac:picMkLst>
        </pc:picChg>
      </pc:sldChg>
      <pc:sldChg chg="addSp modSp new mod ord">
        <pc:chgData name="Francois Ponchon" userId="647043d1-fef5-44a9-b98b-6ec86862d6ef" providerId="ADAL" clId="{DCB8B0F0-EEC0-4D4B-BB21-088DE1F19F3F}" dt="2023-02-14T07:37:50.642" v="6619" actId="20577"/>
        <pc:sldMkLst>
          <pc:docMk/>
          <pc:sldMk cId="731956796" sldId="1133"/>
        </pc:sldMkLst>
        <pc:spChg chg="mod">
          <ac:chgData name="Francois Ponchon" userId="647043d1-fef5-44a9-b98b-6ec86862d6ef" providerId="ADAL" clId="{DCB8B0F0-EEC0-4D4B-BB21-088DE1F19F3F}" dt="2023-02-01T08:27:13.196" v="5290" actId="20577"/>
          <ac:spMkLst>
            <pc:docMk/>
            <pc:sldMk cId="731956796" sldId="1133"/>
            <ac:spMk id="2" creationId="{4BF57E60-F4BC-ADB7-BB5A-82F50A5916B8}"/>
          </ac:spMkLst>
        </pc:spChg>
        <pc:spChg chg="mod">
          <ac:chgData name="Francois Ponchon" userId="647043d1-fef5-44a9-b98b-6ec86862d6ef" providerId="ADAL" clId="{DCB8B0F0-EEC0-4D4B-BB21-088DE1F19F3F}" dt="2023-02-14T07:37:50.642" v="6619" actId="20577"/>
          <ac:spMkLst>
            <pc:docMk/>
            <pc:sldMk cId="731956796" sldId="1133"/>
            <ac:spMk id="3" creationId="{385B0967-9151-34FF-E7E6-7ED7322B5E79}"/>
          </ac:spMkLst>
        </pc:spChg>
        <pc:picChg chg="add mod">
          <ac:chgData name="Francois Ponchon" userId="647043d1-fef5-44a9-b98b-6ec86862d6ef" providerId="ADAL" clId="{DCB8B0F0-EEC0-4D4B-BB21-088DE1F19F3F}" dt="2023-02-01T08:30:00.307" v="5336" actId="14100"/>
          <ac:picMkLst>
            <pc:docMk/>
            <pc:sldMk cId="731956796" sldId="1133"/>
            <ac:picMk id="5" creationId="{1F978DAD-D174-A5CB-0233-16BD01E49CCF}"/>
          </ac:picMkLst>
        </pc:picChg>
        <pc:picChg chg="add mod">
          <ac:chgData name="Francois Ponchon" userId="647043d1-fef5-44a9-b98b-6ec86862d6ef" providerId="ADAL" clId="{DCB8B0F0-EEC0-4D4B-BB21-088DE1F19F3F}" dt="2023-02-01T08:29:58.015" v="5335" actId="1076"/>
          <ac:picMkLst>
            <pc:docMk/>
            <pc:sldMk cId="731956796" sldId="1133"/>
            <ac:picMk id="6" creationId="{ADB735B4-5CEE-E918-070F-90227A091A7A}"/>
          </ac:picMkLst>
        </pc:picChg>
      </pc:sldChg>
      <pc:sldChg chg="modSp add mod">
        <pc:chgData name="Francois Ponchon" userId="647043d1-fef5-44a9-b98b-6ec86862d6ef" providerId="ADAL" clId="{DCB8B0F0-EEC0-4D4B-BB21-088DE1F19F3F}" dt="2023-02-01T08:30:51.575" v="5357" actId="20577"/>
        <pc:sldMkLst>
          <pc:docMk/>
          <pc:sldMk cId="1384382816" sldId="1134"/>
        </pc:sldMkLst>
        <pc:spChg chg="mod">
          <ac:chgData name="Francois Ponchon" userId="647043d1-fef5-44a9-b98b-6ec86862d6ef" providerId="ADAL" clId="{DCB8B0F0-EEC0-4D4B-BB21-088DE1F19F3F}" dt="2023-02-01T08:30:51.575" v="5357" actId="20577"/>
          <ac:spMkLst>
            <pc:docMk/>
            <pc:sldMk cId="1384382816" sldId="1134"/>
            <ac:spMk id="6" creationId="{D93C23AF-E358-4353-AD69-60A9FFBAE9C7}"/>
          </ac:spMkLst>
        </pc:spChg>
      </pc:sldChg>
      <pc:sldChg chg="addSp modSp add mod">
        <pc:chgData name="Francois Ponchon" userId="647043d1-fef5-44a9-b98b-6ec86862d6ef" providerId="ADAL" clId="{DCB8B0F0-EEC0-4D4B-BB21-088DE1F19F3F}" dt="2023-02-01T08:31:37.920" v="5360" actId="207"/>
        <pc:sldMkLst>
          <pc:docMk/>
          <pc:sldMk cId="3857700666" sldId="1135"/>
        </pc:sldMkLst>
        <pc:spChg chg="add mod">
          <ac:chgData name="Francois Ponchon" userId="647043d1-fef5-44a9-b98b-6ec86862d6ef" providerId="ADAL" clId="{DCB8B0F0-EEC0-4D4B-BB21-088DE1F19F3F}" dt="2023-02-01T08:31:37.920" v="5360" actId="207"/>
          <ac:spMkLst>
            <pc:docMk/>
            <pc:sldMk cId="3857700666" sldId="1135"/>
            <ac:spMk id="4" creationId="{E78CE0A2-D546-28B8-1EF0-070A56F79AB0}"/>
          </ac:spMkLst>
        </pc:spChg>
      </pc:sldChg>
      <pc:sldChg chg="addSp modSp new mod">
        <pc:chgData name="Francois Ponchon" userId="647043d1-fef5-44a9-b98b-6ec86862d6ef" providerId="ADAL" clId="{DCB8B0F0-EEC0-4D4B-BB21-088DE1F19F3F}" dt="2023-02-01T08:45:06.987" v="5564" actId="1076"/>
        <pc:sldMkLst>
          <pc:docMk/>
          <pc:sldMk cId="2807226781" sldId="1136"/>
        </pc:sldMkLst>
        <pc:spChg chg="mod">
          <ac:chgData name="Francois Ponchon" userId="647043d1-fef5-44a9-b98b-6ec86862d6ef" providerId="ADAL" clId="{DCB8B0F0-EEC0-4D4B-BB21-088DE1F19F3F}" dt="2023-02-01T08:32:10.840" v="5425" actId="403"/>
          <ac:spMkLst>
            <pc:docMk/>
            <pc:sldMk cId="2807226781" sldId="1136"/>
            <ac:spMk id="2" creationId="{6859C26B-2AAF-1B6E-70E5-B6AD47955384}"/>
          </ac:spMkLst>
        </pc:spChg>
        <pc:spChg chg="mod">
          <ac:chgData name="Francois Ponchon" userId="647043d1-fef5-44a9-b98b-6ec86862d6ef" providerId="ADAL" clId="{DCB8B0F0-EEC0-4D4B-BB21-088DE1F19F3F}" dt="2023-02-01T08:44:04.009" v="5510" actId="20577"/>
          <ac:spMkLst>
            <pc:docMk/>
            <pc:sldMk cId="2807226781" sldId="1136"/>
            <ac:spMk id="3" creationId="{C222C9B3-7E9B-7186-54D4-23E3F50BB01B}"/>
          </ac:spMkLst>
        </pc:spChg>
        <pc:spChg chg="add mod">
          <ac:chgData name="Francois Ponchon" userId="647043d1-fef5-44a9-b98b-6ec86862d6ef" providerId="ADAL" clId="{DCB8B0F0-EEC0-4D4B-BB21-088DE1F19F3F}" dt="2023-02-01T08:45:06.987" v="5564" actId="1076"/>
          <ac:spMkLst>
            <pc:docMk/>
            <pc:sldMk cId="2807226781" sldId="1136"/>
            <ac:spMk id="5" creationId="{F8E9A932-C0E3-A92F-4E11-59EF704C94E9}"/>
          </ac:spMkLst>
        </pc:spChg>
        <pc:picChg chg="add mod">
          <ac:chgData name="Francois Ponchon" userId="647043d1-fef5-44a9-b98b-6ec86862d6ef" providerId="ADAL" clId="{DCB8B0F0-EEC0-4D4B-BB21-088DE1F19F3F}" dt="2023-02-01T08:43:07.539" v="5428" actId="1076"/>
          <ac:picMkLst>
            <pc:docMk/>
            <pc:sldMk cId="2807226781" sldId="1136"/>
            <ac:picMk id="4" creationId="{34B70E4E-0909-877B-3673-1E8E8E948C92}"/>
          </ac:picMkLst>
        </pc:picChg>
      </pc:sldChg>
      <pc:sldChg chg="addSp delSp modSp add mod">
        <pc:chgData name="Francois Ponchon" userId="647043d1-fef5-44a9-b98b-6ec86862d6ef" providerId="ADAL" clId="{DCB8B0F0-EEC0-4D4B-BB21-088DE1F19F3F}" dt="2023-02-27T14:48:47.973" v="8416" actId="113"/>
        <pc:sldMkLst>
          <pc:docMk/>
          <pc:sldMk cId="3933022025" sldId="1137"/>
        </pc:sldMkLst>
        <pc:spChg chg="mod">
          <ac:chgData name="Francois Ponchon" userId="647043d1-fef5-44a9-b98b-6ec86862d6ef" providerId="ADAL" clId="{DCB8B0F0-EEC0-4D4B-BB21-088DE1F19F3F}" dt="2023-02-01T09:02:30.568" v="6025" actId="20577"/>
          <ac:spMkLst>
            <pc:docMk/>
            <pc:sldMk cId="3933022025" sldId="1137"/>
            <ac:spMk id="2" creationId="{2D8CAFCF-367E-4571-98CE-77727512D9BA}"/>
          </ac:spMkLst>
        </pc:spChg>
        <pc:spChg chg="del">
          <ac:chgData name="Francois Ponchon" userId="647043d1-fef5-44a9-b98b-6ec86862d6ef" providerId="ADAL" clId="{DCB8B0F0-EEC0-4D4B-BB21-088DE1F19F3F}" dt="2023-02-01T09:02:34.296" v="6026" actId="21"/>
          <ac:spMkLst>
            <pc:docMk/>
            <pc:sldMk cId="3933022025" sldId="1137"/>
            <ac:spMk id="3" creationId="{CDE6EC0A-0A0B-43F0-B114-B841F566C5ED}"/>
          </ac:spMkLst>
        </pc:spChg>
        <pc:spChg chg="add del mod">
          <ac:chgData name="Francois Ponchon" userId="647043d1-fef5-44a9-b98b-6ec86862d6ef" providerId="ADAL" clId="{DCB8B0F0-EEC0-4D4B-BB21-088DE1F19F3F}" dt="2023-02-01T09:03:11.383" v="6030" actId="478"/>
          <ac:spMkLst>
            <pc:docMk/>
            <pc:sldMk cId="3933022025" sldId="1137"/>
            <ac:spMk id="5" creationId="{D1B37EA2-53AF-58AA-A9B0-3701EB74EB7D}"/>
          </ac:spMkLst>
        </pc:spChg>
        <pc:spChg chg="add del mod">
          <ac:chgData name="Francois Ponchon" userId="647043d1-fef5-44a9-b98b-6ec86862d6ef" providerId="ADAL" clId="{DCB8B0F0-EEC0-4D4B-BB21-088DE1F19F3F}" dt="2023-02-01T09:03:06.686" v="6029"/>
          <ac:spMkLst>
            <pc:docMk/>
            <pc:sldMk cId="3933022025" sldId="1137"/>
            <ac:spMk id="7" creationId="{10FC705C-23EC-FB2C-4898-08273700D888}"/>
          </ac:spMkLst>
        </pc:spChg>
        <pc:spChg chg="add del mod">
          <ac:chgData name="Francois Ponchon" userId="647043d1-fef5-44a9-b98b-6ec86862d6ef" providerId="ADAL" clId="{DCB8B0F0-EEC0-4D4B-BB21-088DE1F19F3F}" dt="2023-02-01T09:03:06.686" v="6029"/>
          <ac:spMkLst>
            <pc:docMk/>
            <pc:sldMk cId="3933022025" sldId="1137"/>
            <ac:spMk id="13" creationId="{9FF95C6D-B2B3-15DD-60A1-F37912AC06EA}"/>
          </ac:spMkLst>
        </pc:spChg>
        <pc:spChg chg="add del mod">
          <ac:chgData name="Francois Ponchon" userId="647043d1-fef5-44a9-b98b-6ec86862d6ef" providerId="ADAL" clId="{DCB8B0F0-EEC0-4D4B-BB21-088DE1F19F3F}" dt="2023-02-01T09:03:06.686" v="6029"/>
          <ac:spMkLst>
            <pc:docMk/>
            <pc:sldMk cId="3933022025" sldId="1137"/>
            <ac:spMk id="14" creationId="{C3521ECE-25AD-72FF-7122-93073F08A8D4}"/>
          </ac:spMkLst>
        </pc:spChg>
        <pc:spChg chg="add del mod">
          <ac:chgData name="Francois Ponchon" userId="647043d1-fef5-44a9-b98b-6ec86862d6ef" providerId="ADAL" clId="{DCB8B0F0-EEC0-4D4B-BB21-088DE1F19F3F}" dt="2023-02-01T09:03:06.686" v="6029"/>
          <ac:spMkLst>
            <pc:docMk/>
            <pc:sldMk cId="3933022025" sldId="1137"/>
            <ac:spMk id="16" creationId="{DA16735E-B96D-55A4-4A03-5AAD81A33B8B}"/>
          </ac:spMkLst>
        </pc:spChg>
        <pc:spChg chg="add del mod">
          <ac:chgData name="Francois Ponchon" userId="647043d1-fef5-44a9-b98b-6ec86862d6ef" providerId="ADAL" clId="{DCB8B0F0-EEC0-4D4B-BB21-088DE1F19F3F}" dt="2023-02-01T09:03:06.686" v="6029"/>
          <ac:spMkLst>
            <pc:docMk/>
            <pc:sldMk cId="3933022025" sldId="1137"/>
            <ac:spMk id="18" creationId="{BE20BB82-2F01-8C3F-75D5-289501E4325C}"/>
          </ac:spMkLst>
        </pc:spChg>
        <pc:spChg chg="add del mod">
          <ac:chgData name="Francois Ponchon" userId="647043d1-fef5-44a9-b98b-6ec86862d6ef" providerId="ADAL" clId="{DCB8B0F0-EEC0-4D4B-BB21-088DE1F19F3F}" dt="2023-02-01T09:03:06.686" v="6029"/>
          <ac:spMkLst>
            <pc:docMk/>
            <pc:sldMk cId="3933022025" sldId="1137"/>
            <ac:spMk id="19" creationId="{BE2963CA-7F33-775A-A2BD-AFACF002CE09}"/>
          </ac:spMkLst>
        </pc:spChg>
        <pc:spChg chg="add del mod">
          <ac:chgData name="Francois Ponchon" userId="647043d1-fef5-44a9-b98b-6ec86862d6ef" providerId="ADAL" clId="{DCB8B0F0-EEC0-4D4B-BB21-088DE1F19F3F}" dt="2023-02-01T09:03:06.686" v="6029"/>
          <ac:spMkLst>
            <pc:docMk/>
            <pc:sldMk cId="3933022025" sldId="1137"/>
            <ac:spMk id="20" creationId="{4AFD92EE-375B-2423-ABC6-1077904240A7}"/>
          </ac:spMkLst>
        </pc:spChg>
        <pc:spChg chg="add del mod">
          <ac:chgData name="Francois Ponchon" userId="647043d1-fef5-44a9-b98b-6ec86862d6ef" providerId="ADAL" clId="{DCB8B0F0-EEC0-4D4B-BB21-088DE1F19F3F}" dt="2023-02-01T09:03:06.686" v="6029"/>
          <ac:spMkLst>
            <pc:docMk/>
            <pc:sldMk cId="3933022025" sldId="1137"/>
            <ac:spMk id="23" creationId="{1BA39807-4950-F625-AB55-89DC15602281}"/>
          </ac:spMkLst>
        </pc:spChg>
        <pc:spChg chg="add mod">
          <ac:chgData name="Francois Ponchon" userId="647043d1-fef5-44a9-b98b-6ec86862d6ef" providerId="ADAL" clId="{DCB8B0F0-EEC0-4D4B-BB21-088DE1F19F3F}" dt="2023-02-01T09:03:25.501" v="6091" actId="20577"/>
          <ac:spMkLst>
            <pc:docMk/>
            <pc:sldMk cId="3933022025" sldId="1137"/>
            <ac:spMk id="24" creationId="{CE59D621-B971-EA34-6FC0-5DC7A02E550B}"/>
          </ac:spMkLst>
        </pc:spChg>
        <pc:spChg chg="add mod">
          <ac:chgData name="Francois Ponchon" userId="647043d1-fef5-44a9-b98b-6ec86862d6ef" providerId="ADAL" clId="{DCB8B0F0-EEC0-4D4B-BB21-088DE1F19F3F}" dt="2023-02-01T09:04:36.399" v="6180" actId="1076"/>
          <ac:spMkLst>
            <pc:docMk/>
            <pc:sldMk cId="3933022025" sldId="1137"/>
            <ac:spMk id="28" creationId="{E1006D6A-6B26-FA1E-7788-3FBE07409262}"/>
          </ac:spMkLst>
        </pc:spChg>
        <pc:spChg chg="del">
          <ac:chgData name="Francois Ponchon" userId="647043d1-fef5-44a9-b98b-6ec86862d6ef" providerId="ADAL" clId="{DCB8B0F0-EEC0-4D4B-BB21-088DE1F19F3F}" dt="2023-02-01T09:02:35.841" v="6027" actId="21"/>
          <ac:spMkLst>
            <pc:docMk/>
            <pc:sldMk cId="3933022025" sldId="1137"/>
            <ac:spMk id="29" creationId="{1E956A26-1561-4868-97C7-DD246568A357}"/>
          </ac:spMkLst>
        </pc:spChg>
        <pc:spChg chg="del">
          <ac:chgData name="Francois Ponchon" userId="647043d1-fef5-44a9-b98b-6ec86862d6ef" providerId="ADAL" clId="{DCB8B0F0-EEC0-4D4B-BB21-088DE1F19F3F}" dt="2023-02-01T09:02:35.841" v="6027" actId="21"/>
          <ac:spMkLst>
            <pc:docMk/>
            <pc:sldMk cId="3933022025" sldId="1137"/>
            <ac:spMk id="30" creationId="{BEFB1989-EB72-476E-B7D9-282E25538276}"/>
          </ac:spMkLst>
        </pc:spChg>
        <pc:spChg chg="add mod">
          <ac:chgData name="Francois Ponchon" userId="647043d1-fef5-44a9-b98b-6ec86862d6ef" providerId="ADAL" clId="{DCB8B0F0-EEC0-4D4B-BB21-088DE1F19F3F}" dt="2023-02-01T09:04:36.399" v="6180" actId="1076"/>
          <ac:spMkLst>
            <pc:docMk/>
            <pc:sldMk cId="3933022025" sldId="1137"/>
            <ac:spMk id="31" creationId="{91856F5A-B04D-EAE0-5554-93CFD14D083D}"/>
          </ac:spMkLst>
        </pc:spChg>
        <pc:spChg chg="add mod">
          <ac:chgData name="Francois Ponchon" userId="647043d1-fef5-44a9-b98b-6ec86862d6ef" providerId="ADAL" clId="{DCB8B0F0-EEC0-4D4B-BB21-088DE1F19F3F}" dt="2023-02-01T09:04:36.399" v="6180" actId="1076"/>
          <ac:spMkLst>
            <pc:docMk/>
            <pc:sldMk cId="3933022025" sldId="1137"/>
            <ac:spMk id="33" creationId="{5B043204-B98F-9941-860B-F6BCEC7C7EF0}"/>
          </ac:spMkLst>
        </pc:spChg>
        <pc:spChg chg="add mod">
          <ac:chgData name="Francois Ponchon" userId="647043d1-fef5-44a9-b98b-6ec86862d6ef" providerId="ADAL" clId="{DCB8B0F0-EEC0-4D4B-BB21-088DE1F19F3F}" dt="2023-02-01T09:04:36.399" v="6180" actId="1076"/>
          <ac:spMkLst>
            <pc:docMk/>
            <pc:sldMk cId="3933022025" sldId="1137"/>
            <ac:spMk id="36" creationId="{C595823A-9562-CD9D-DF6F-C9DA89D2AFD6}"/>
          </ac:spMkLst>
        </pc:spChg>
        <pc:spChg chg="add mod">
          <ac:chgData name="Francois Ponchon" userId="647043d1-fef5-44a9-b98b-6ec86862d6ef" providerId="ADAL" clId="{DCB8B0F0-EEC0-4D4B-BB21-088DE1F19F3F}" dt="2023-02-01T09:04:36.399" v="6180" actId="1076"/>
          <ac:spMkLst>
            <pc:docMk/>
            <pc:sldMk cId="3933022025" sldId="1137"/>
            <ac:spMk id="37" creationId="{41F21E2E-BC28-BC9B-6E58-C922A65B5423}"/>
          </ac:spMkLst>
        </pc:spChg>
        <pc:spChg chg="del">
          <ac:chgData name="Francois Ponchon" userId="647043d1-fef5-44a9-b98b-6ec86862d6ef" providerId="ADAL" clId="{DCB8B0F0-EEC0-4D4B-BB21-088DE1F19F3F}" dt="2023-02-01T09:02:35.841" v="6027" actId="21"/>
          <ac:spMkLst>
            <pc:docMk/>
            <pc:sldMk cId="3933022025" sldId="1137"/>
            <ac:spMk id="38" creationId="{F5CB863A-42BF-458B-89BA-4694D3528C8C}"/>
          </ac:spMkLst>
        </pc:spChg>
        <pc:spChg chg="del">
          <ac:chgData name="Francois Ponchon" userId="647043d1-fef5-44a9-b98b-6ec86862d6ef" providerId="ADAL" clId="{DCB8B0F0-EEC0-4D4B-BB21-088DE1F19F3F}" dt="2023-02-01T09:02:35.841" v="6027" actId="21"/>
          <ac:spMkLst>
            <pc:docMk/>
            <pc:sldMk cId="3933022025" sldId="1137"/>
            <ac:spMk id="39" creationId="{AA958662-00DC-4574-A1E8-C8FA5C18CE8F}"/>
          </ac:spMkLst>
        </pc:spChg>
        <pc:spChg chg="add mod">
          <ac:chgData name="Francois Ponchon" userId="647043d1-fef5-44a9-b98b-6ec86862d6ef" providerId="ADAL" clId="{DCB8B0F0-EEC0-4D4B-BB21-088DE1F19F3F}" dt="2023-02-01T09:04:36.399" v="6180" actId="1076"/>
          <ac:spMkLst>
            <pc:docMk/>
            <pc:sldMk cId="3933022025" sldId="1137"/>
            <ac:spMk id="40" creationId="{337AF6E5-6170-8881-5F7A-439DE6F97BB4}"/>
          </ac:spMkLst>
        </pc:spChg>
        <pc:spChg chg="add mod">
          <ac:chgData name="Francois Ponchon" userId="647043d1-fef5-44a9-b98b-6ec86862d6ef" providerId="ADAL" clId="{DCB8B0F0-EEC0-4D4B-BB21-088DE1F19F3F}" dt="2023-02-27T14:48:47.973" v="8416" actId="113"/>
          <ac:spMkLst>
            <pc:docMk/>
            <pc:sldMk cId="3933022025" sldId="1137"/>
            <ac:spMk id="42" creationId="{678C52F6-07A0-F10C-664E-A3AF1AA46861}"/>
          </ac:spMkLst>
        </pc:spChg>
        <pc:graphicFrameChg chg="add del mod">
          <ac:chgData name="Francois Ponchon" userId="647043d1-fef5-44a9-b98b-6ec86862d6ef" providerId="ADAL" clId="{DCB8B0F0-EEC0-4D4B-BB21-088DE1F19F3F}" dt="2023-02-01T09:03:06.686" v="6029"/>
          <ac:graphicFrameMkLst>
            <pc:docMk/>
            <pc:sldMk cId="3933022025" sldId="1137"/>
            <ac:graphicFrameMk id="9" creationId="{C3B5ADD5-2562-FCD4-5BFE-2CF783C26028}"/>
          </ac:graphicFrameMkLst>
        </pc:graphicFrameChg>
        <pc:graphicFrameChg chg="add mod">
          <ac:chgData name="Francois Ponchon" userId="647043d1-fef5-44a9-b98b-6ec86862d6ef" providerId="ADAL" clId="{DCB8B0F0-EEC0-4D4B-BB21-088DE1F19F3F}" dt="2023-02-01T09:04:42.156" v="6181" actId="1076"/>
          <ac:graphicFrameMkLst>
            <pc:docMk/>
            <pc:sldMk cId="3933022025" sldId="1137"/>
            <ac:graphicFrameMk id="25" creationId="{C52064ED-04D9-8108-A92D-5DBEB994C6D9}"/>
          </ac:graphicFrameMkLst>
        </pc:graphicFrameChg>
        <pc:picChg chg="del">
          <ac:chgData name="Francois Ponchon" userId="647043d1-fef5-44a9-b98b-6ec86862d6ef" providerId="ADAL" clId="{DCB8B0F0-EEC0-4D4B-BB21-088DE1F19F3F}" dt="2023-02-01T09:02:34.296" v="6026" actId="21"/>
          <ac:picMkLst>
            <pc:docMk/>
            <pc:sldMk cId="3933022025" sldId="1137"/>
            <ac:picMk id="6" creationId="{0AF608C8-D5CD-9CB2-C5C6-CE158528E435}"/>
          </ac:picMkLst>
        </pc:picChg>
        <pc:picChg chg="del">
          <ac:chgData name="Francois Ponchon" userId="647043d1-fef5-44a9-b98b-6ec86862d6ef" providerId="ADAL" clId="{DCB8B0F0-EEC0-4D4B-BB21-088DE1F19F3F}" dt="2023-02-01T09:02:34.296" v="6026" actId="21"/>
          <ac:picMkLst>
            <pc:docMk/>
            <pc:sldMk cId="3933022025" sldId="1137"/>
            <ac:picMk id="8" creationId="{4284774C-59E1-7C2E-2704-36077EF39F49}"/>
          </ac:picMkLst>
        </pc:picChg>
        <pc:picChg chg="add del mod">
          <ac:chgData name="Francois Ponchon" userId="647043d1-fef5-44a9-b98b-6ec86862d6ef" providerId="ADAL" clId="{DCB8B0F0-EEC0-4D4B-BB21-088DE1F19F3F}" dt="2023-02-01T09:03:06.686" v="6029"/>
          <ac:picMkLst>
            <pc:docMk/>
            <pc:sldMk cId="3933022025" sldId="1137"/>
            <ac:picMk id="10" creationId="{9130675D-B410-C2A6-D27B-DFEAF3A6A7A4}"/>
          </ac:picMkLst>
        </pc:picChg>
        <pc:picChg chg="add del mod">
          <ac:chgData name="Francois Ponchon" userId="647043d1-fef5-44a9-b98b-6ec86862d6ef" providerId="ADAL" clId="{DCB8B0F0-EEC0-4D4B-BB21-088DE1F19F3F}" dt="2023-02-01T09:03:06.686" v="6029"/>
          <ac:picMkLst>
            <pc:docMk/>
            <pc:sldMk cId="3933022025" sldId="1137"/>
            <ac:picMk id="12" creationId="{D1B0B757-5C49-C705-DBB6-342EDE149480}"/>
          </ac:picMkLst>
        </pc:picChg>
        <pc:picChg chg="add del mod">
          <ac:chgData name="Francois Ponchon" userId="647043d1-fef5-44a9-b98b-6ec86862d6ef" providerId="ADAL" clId="{DCB8B0F0-EEC0-4D4B-BB21-088DE1F19F3F}" dt="2023-02-01T09:03:06.686" v="6029"/>
          <ac:picMkLst>
            <pc:docMk/>
            <pc:sldMk cId="3933022025" sldId="1137"/>
            <ac:picMk id="15" creationId="{0972D333-7728-6802-6FDC-1685E4C7A852}"/>
          </ac:picMkLst>
        </pc:picChg>
        <pc:picChg chg="add del mod">
          <ac:chgData name="Francois Ponchon" userId="647043d1-fef5-44a9-b98b-6ec86862d6ef" providerId="ADAL" clId="{DCB8B0F0-EEC0-4D4B-BB21-088DE1F19F3F}" dt="2023-02-01T09:03:06.686" v="6029"/>
          <ac:picMkLst>
            <pc:docMk/>
            <pc:sldMk cId="3933022025" sldId="1137"/>
            <ac:picMk id="17" creationId="{37576B97-C5C6-355B-3733-025E9D3FD0AC}"/>
          </ac:picMkLst>
        </pc:picChg>
        <pc:picChg chg="del">
          <ac:chgData name="Francois Ponchon" userId="647043d1-fef5-44a9-b98b-6ec86862d6ef" providerId="ADAL" clId="{DCB8B0F0-EEC0-4D4B-BB21-088DE1F19F3F}" dt="2023-02-01T09:02:34.296" v="6026" actId="21"/>
          <ac:picMkLst>
            <pc:docMk/>
            <pc:sldMk cId="3933022025" sldId="1137"/>
            <ac:picMk id="21" creationId="{162D30D5-62FA-61FA-7DC6-8A5F81DB6075}"/>
          </ac:picMkLst>
        </pc:picChg>
        <pc:picChg chg="add mod">
          <ac:chgData name="Francois Ponchon" userId="647043d1-fef5-44a9-b98b-6ec86862d6ef" providerId="ADAL" clId="{DCB8B0F0-EEC0-4D4B-BB21-088DE1F19F3F}" dt="2023-02-01T09:04:36.399" v="6180" actId="1076"/>
          <ac:picMkLst>
            <pc:docMk/>
            <pc:sldMk cId="3933022025" sldId="1137"/>
            <ac:picMk id="26" creationId="{EDAC670C-69E2-05C7-95BA-33EA6BEDAB9A}"/>
          </ac:picMkLst>
        </pc:picChg>
        <pc:picChg chg="add mod">
          <ac:chgData name="Francois Ponchon" userId="647043d1-fef5-44a9-b98b-6ec86862d6ef" providerId="ADAL" clId="{DCB8B0F0-EEC0-4D4B-BB21-088DE1F19F3F}" dt="2023-02-01T09:04:36.399" v="6180" actId="1076"/>
          <ac:picMkLst>
            <pc:docMk/>
            <pc:sldMk cId="3933022025" sldId="1137"/>
            <ac:picMk id="27" creationId="{6408CA59-A9F1-03E1-C7D9-5D944BC8CF6F}"/>
          </ac:picMkLst>
        </pc:picChg>
        <pc:picChg chg="add mod">
          <ac:chgData name="Francois Ponchon" userId="647043d1-fef5-44a9-b98b-6ec86862d6ef" providerId="ADAL" clId="{DCB8B0F0-EEC0-4D4B-BB21-088DE1F19F3F}" dt="2023-02-01T09:04:36.399" v="6180" actId="1076"/>
          <ac:picMkLst>
            <pc:docMk/>
            <pc:sldMk cId="3933022025" sldId="1137"/>
            <ac:picMk id="32" creationId="{CBCBD21C-F349-7B37-25BC-27ABC466EEE8}"/>
          </ac:picMkLst>
        </pc:picChg>
        <pc:picChg chg="add mod">
          <ac:chgData name="Francois Ponchon" userId="647043d1-fef5-44a9-b98b-6ec86862d6ef" providerId="ADAL" clId="{DCB8B0F0-EEC0-4D4B-BB21-088DE1F19F3F}" dt="2023-02-01T09:04:36.399" v="6180" actId="1076"/>
          <ac:picMkLst>
            <pc:docMk/>
            <pc:sldMk cId="3933022025" sldId="1137"/>
            <ac:picMk id="35" creationId="{BB4D7AD7-BE64-08B2-F232-63387F6E3C0A}"/>
          </ac:picMkLst>
        </pc:picChg>
        <pc:picChg chg="add mod">
          <ac:chgData name="Francois Ponchon" userId="647043d1-fef5-44a9-b98b-6ec86862d6ef" providerId="ADAL" clId="{DCB8B0F0-EEC0-4D4B-BB21-088DE1F19F3F}" dt="2023-02-01T09:05:23.794" v="6185" actId="1076"/>
          <ac:picMkLst>
            <pc:docMk/>
            <pc:sldMk cId="3933022025" sldId="1137"/>
            <ac:picMk id="43" creationId="{8F9A1660-F8BF-3182-12F1-C005940E10FB}"/>
          </ac:picMkLst>
        </pc:picChg>
        <pc:cxnChg chg="del mod">
          <ac:chgData name="Francois Ponchon" userId="647043d1-fef5-44a9-b98b-6ec86862d6ef" providerId="ADAL" clId="{DCB8B0F0-EEC0-4D4B-BB21-088DE1F19F3F}" dt="2023-02-01T09:02:35.841" v="6027" actId="21"/>
          <ac:cxnSpMkLst>
            <pc:docMk/>
            <pc:sldMk cId="3933022025" sldId="1137"/>
            <ac:cxnSpMk id="11" creationId="{50393504-4C24-42B2-A953-86E35E1501D4}"/>
          </ac:cxnSpMkLst>
        </pc:cxnChg>
        <pc:cxnChg chg="add del mod">
          <ac:chgData name="Francois Ponchon" userId="647043d1-fef5-44a9-b98b-6ec86862d6ef" providerId="ADAL" clId="{DCB8B0F0-EEC0-4D4B-BB21-088DE1F19F3F}" dt="2023-02-01T09:03:06.686" v="6029"/>
          <ac:cxnSpMkLst>
            <pc:docMk/>
            <pc:sldMk cId="3933022025" sldId="1137"/>
            <ac:cxnSpMk id="22" creationId="{BDE4931F-16DE-3C92-CF8B-79B2E1525317}"/>
          </ac:cxnSpMkLst>
        </pc:cxnChg>
        <pc:cxnChg chg="del mod">
          <ac:chgData name="Francois Ponchon" userId="647043d1-fef5-44a9-b98b-6ec86862d6ef" providerId="ADAL" clId="{DCB8B0F0-EEC0-4D4B-BB21-088DE1F19F3F}" dt="2023-02-01T09:02:35.841" v="6027" actId="21"/>
          <ac:cxnSpMkLst>
            <pc:docMk/>
            <pc:sldMk cId="3933022025" sldId="1137"/>
            <ac:cxnSpMk id="34" creationId="{219BBA90-1DC6-4CA7-BE51-C90CDCA9727D}"/>
          </ac:cxnSpMkLst>
        </pc:cxnChg>
        <pc:cxnChg chg="add mod">
          <ac:chgData name="Francois Ponchon" userId="647043d1-fef5-44a9-b98b-6ec86862d6ef" providerId="ADAL" clId="{DCB8B0F0-EEC0-4D4B-BB21-088DE1F19F3F}" dt="2023-02-01T09:05:46.235" v="6190" actId="693"/>
          <ac:cxnSpMkLst>
            <pc:docMk/>
            <pc:sldMk cId="3933022025" sldId="1137"/>
            <ac:cxnSpMk id="41" creationId="{231D14F4-D806-FDEC-A693-72057F3C4A68}"/>
          </ac:cxnSpMkLst>
        </pc:cxnChg>
        <pc:cxnChg chg="add mod">
          <ac:chgData name="Francois Ponchon" userId="647043d1-fef5-44a9-b98b-6ec86862d6ef" providerId="ADAL" clId="{DCB8B0F0-EEC0-4D4B-BB21-088DE1F19F3F}" dt="2023-02-01T09:05:46.235" v="6190" actId="693"/>
          <ac:cxnSpMkLst>
            <pc:docMk/>
            <pc:sldMk cId="3933022025" sldId="1137"/>
            <ac:cxnSpMk id="45" creationId="{D95CCBA0-8DC1-5782-EA2A-CC8B94FAC7EE}"/>
          </ac:cxnSpMkLst>
        </pc:cxnChg>
      </pc:sldChg>
      <pc:sldChg chg="addSp delSp modSp new mod">
        <pc:chgData name="Francois Ponchon" userId="647043d1-fef5-44a9-b98b-6ec86862d6ef" providerId="ADAL" clId="{DCB8B0F0-EEC0-4D4B-BB21-088DE1F19F3F}" dt="2023-02-01T09:34:53.587" v="6414" actId="20577"/>
        <pc:sldMkLst>
          <pc:docMk/>
          <pc:sldMk cId="1672294299" sldId="1138"/>
        </pc:sldMkLst>
        <pc:spChg chg="mod">
          <ac:chgData name="Francois Ponchon" userId="647043d1-fef5-44a9-b98b-6ec86862d6ef" providerId="ADAL" clId="{DCB8B0F0-EEC0-4D4B-BB21-088DE1F19F3F}" dt="2023-02-01T09:16:31.555" v="6266" actId="403"/>
          <ac:spMkLst>
            <pc:docMk/>
            <pc:sldMk cId="1672294299" sldId="1138"/>
            <ac:spMk id="2" creationId="{D24D31E3-AD0E-7C70-6B8A-A74D3394ABDF}"/>
          </ac:spMkLst>
        </pc:spChg>
        <pc:spChg chg="mod">
          <ac:chgData name="Francois Ponchon" userId="647043d1-fef5-44a9-b98b-6ec86862d6ef" providerId="ADAL" clId="{DCB8B0F0-EEC0-4D4B-BB21-088DE1F19F3F}" dt="2023-02-01T09:34:53.587" v="6414" actId="20577"/>
          <ac:spMkLst>
            <pc:docMk/>
            <pc:sldMk cId="1672294299" sldId="1138"/>
            <ac:spMk id="3" creationId="{EF464A7F-3FFE-777B-6AB3-2063D164480D}"/>
          </ac:spMkLst>
        </pc:spChg>
        <pc:picChg chg="add del">
          <ac:chgData name="Francois Ponchon" userId="647043d1-fef5-44a9-b98b-6ec86862d6ef" providerId="ADAL" clId="{DCB8B0F0-EEC0-4D4B-BB21-088DE1F19F3F}" dt="2023-02-01T09:30:12.027" v="6342"/>
          <ac:picMkLst>
            <pc:docMk/>
            <pc:sldMk cId="1672294299" sldId="1138"/>
            <ac:picMk id="4" creationId="{4FFB79F4-E535-F6C1-184D-382202B855A7}"/>
          </ac:picMkLst>
        </pc:picChg>
        <pc:picChg chg="add mod">
          <ac:chgData name="Francois Ponchon" userId="647043d1-fef5-44a9-b98b-6ec86862d6ef" providerId="ADAL" clId="{DCB8B0F0-EEC0-4D4B-BB21-088DE1F19F3F}" dt="2023-02-01T09:30:20.950" v="6345" actId="1076"/>
          <ac:picMkLst>
            <pc:docMk/>
            <pc:sldMk cId="1672294299" sldId="1138"/>
            <ac:picMk id="5" creationId="{7E5504D9-208C-C480-E47B-24C7F1302B42}"/>
          </ac:picMkLst>
        </pc:picChg>
        <pc:picChg chg="add mod modCrop">
          <ac:chgData name="Francois Ponchon" userId="647043d1-fef5-44a9-b98b-6ec86862d6ef" providerId="ADAL" clId="{DCB8B0F0-EEC0-4D4B-BB21-088DE1F19F3F}" dt="2023-02-01T09:34:39.355" v="6409" actId="1076"/>
          <ac:picMkLst>
            <pc:docMk/>
            <pc:sldMk cId="1672294299" sldId="1138"/>
            <ac:picMk id="7" creationId="{5F3B42A7-CB19-7260-1A78-ECB8DEBF6430}"/>
          </ac:picMkLst>
        </pc:picChg>
        <pc:picChg chg="add mod">
          <ac:chgData name="Francois Ponchon" userId="647043d1-fef5-44a9-b98b-6ec86862d6ef" providerId="ADAL" clId="{DCB8B0F0-EEC0-4D4B-BB21-088DE1F19F3F}" dt="2023-02-01T09:31:57.942" v="6391" actId="1076"/>
          <ac:picMkLst>
            <pc:docMk/>
            <pc:sldMk cId="1672294299" sldId="1138"/>
            <ac:picMk id="8" creationId="{38D6D490-3813-267F-93F8-164EF6C01AA0}"/>
          </ac:picMkLst>
        </pc:picChg>
        <pc:picChg chg="add del mod modCrop">
          <ac:chgData name="Francois Ponchon" userId="647043d1-fef5-44a9-b98b-6ec86862d6ef" providerId="ADAL" clId="{DCB8B0F0-EEC0-4D4B-BB21-088DE1F19F3F}" dt="2023-02-01T09:34:19.483" v="6402" actId="21"/>
          <ac:picMkLst>
            <pc:docMk/>
            <pc:sldMk cId="1672294299" sldId="1138"/>
            <ac:picMk id="10" creationId="{F73E4866-FA52-2BB7-173A-12053B64B3C9}"/>
          </ac:picMkLst>
        </pc:picChg>
        <pc:picChg chg="add mod">
          <ac:chgData name="Francois Ponchon" userId="647043d1-fef5-44a9-b98b-6ec86862d6ef" providerId="ADAL" clId="{DCB8B0F0-EEC0-4D4B-BB21-088DE1F19F3F}" dt="2023-02-01T09:34:32.122" v="6407" actId="1076"/>
          <ac:picMkLst>
            <pc:docMk/>
            <pc:sldMk cId="1672294299" sldId="1138"/>
            <ac:picMk id="11" creationId="{5B62FE06-6086-14F0-F7AB-D236CDD7360B}"/>
          </ac:picMkLst>
        </pc:picChg>
        <pc:picChg chg="add del mod">
          <ac:chgData name="Francois Ponchon" userId="647043d1-fef5-44a9-b98b-6ec86862d6ef" providerId="ADAL" clId="{DCB8B0F0-EEC0-4D4B-BB21-088DE1F19F3F}" dt="2023-02-01T09:30:09.849" v="6340" actId="21"/>
          <ac:picMkLst>
            <pc:docMk/>
            <pc:sldMk cId="1672294299" sldId="1138"/>
            <ac:picMk id="1026" creationId="{23E873F3-F249-2337-E934-A35AC02B7164}"/>
          </ac:picMkLst>
        </pc:picChg>
        <pc:cxnChg chg="add mod">
          <ac:chgData name="Francois Ponchon" userId="647043d1-fef5-44a9-b98b-6ec86862d6ef" providerId="ADAL" clId="{DCB8B0F0-EEC0-4D4B-BB21-088DE1F19F3F}" dt="2023-02-01T09:34:45.458" v="6411" actId="693"/>
          <ac:cxnSpMkLst>
            <pc:docMk/>
            <pc:sldMk cId="1672294299" sldId="1138"/>
            <ac:cxnSpMk id="13" creationId="{5A4784BB-77B5-0F28-0253-5C48234ED6F8}"/>
          </ac:cxnSpMkLst>
        </pc:cxnChg>
      </pc:sldChg>
      <pc:sldChg chg="modSp add mod">
        <pc:chgData name="Francois Ponchon" userId="647043d1-fef5-44a9-b98b-6ec86862d6ef" providerId="ADAL" clId="{DCB8B0F0-EEC0-4D4B-BB21-088DE1F19F3F}" dt="2023-02-01T09:35:09.925" v="6439" actId="20577"/>
        <pc:sldMkLst>
          <pc:docMk/>
          <pc:sldMk cId="3252261178" sldId="1139"/>
        </pc:sldMkLst>
        <pc:spChg chg="mod">
          <ac:chgData name="Francois Ponchon" userId="647043d1-fef5-44a9-b98b-6ec86862d6ef" providerId="ADAL" clId="{DCB8B0F0-EEC0-4D4B-BB21-088DE1F19F3F}" dt="2023-02-01T09:35:09.925" v="6439" actId="20577"/>
          <ac:spMkLst>
            <pc:docMk/>
            <pc:sldMk cId="3252261178" sldId="1139"/>
            <ac:spMk id="6" creationId="{D93C23AF-E358-4353-AD69-60A9FFBAE9C7}"/>
          </ac:spMkLst>
        </pc:spChg>
      </pc:sldChg>
      <pc:sldChg chg="addSp modSp new mod modClrScheme chgLayout">
        <pc:chgData name="Francois Ponchon" userId="647043d1-fef5-44a9-b98b-6ec86862d6ef" providerId="ADAL" clId="{DCB8B0F0-EEC0-4D4B-BB21-088DE1F19F3F}" dt="2023-02-14T07:41:54.555" v="7108" actId="207"/>
        <pc:sldMkLst>
          <pc:docMk/>
          <pc:sldMk cId="2048902085" sldId="1140"/>
        </pc:sldMkLst>
        <pc:spChg chg="mod ord">
          <ac:chgData name="Francois Ponchon" userId="647043d1-fef5-44a9-b98b-6ec86862d6ef" providerId="ADAL" clId="{DCB8B0F0-EEC0-4D4B-BB21-088DE1F19F3F}" dt="2023-02-14T07:41:42.534" v="7105" actId="700"/>
          <ac:spMkLst>
            <pc:docMk/>
            <pc:sldMk cId="2048902085" sldId="1140"/>
            <ac:spMk id="2" creationId="{B69A49C4-E0B0-B0B9-D318-DD4503A0518C}"/>
          </ac:spMkLst>
        </pc:spChg>
        <pc:spChg chg="mod ord">
          <ac:chgData name="Francois Ponchon" userId="647043d1-fef5-44a9-b98b-6ec86862d6ef" providerId="ADAL" clId="{DCB8B0F0-EEC0-4D4B-BB21-088DE1F19F3F}" dt="2023-02-14T07:41:42.534" v="7105" actId="700"/>
          <ac:spMkLst>
            <pc:docMk/>
            <pc:sldMk cId="2048902085" sldId="1140"/>
            <ac:spMk id="3" creationId="{9D0501E8-E434-A7B0-6C55-9A1FC3900426}"/>
          </ac:spMkLst>
        </pc:spChg>
        <pc:spChg chg="add mod">
          <ac:chgData name="Francois Ponchon" userId="647043d1-fef5-44a9-b98b-6ec86862d6ef" providerId="ADAL" clId="{DCB8B0F0-EEC0-4D4B-BB21-088DE1F19F3F}" dt="2023-02-14T07:41:54.555" v="7108" actId="207"/>
          <ac:spMkLst>
            <pc:docMk/>
            <pc:sldMk cId="2048902085" sldId="1140"/>
            <ac:spMk id="4" creationId="{0AF14A35-0B8D-7C93-E2E7-0843D6E8A5C6}"/>
          </ac:spMkLst>
        </pc:spChg>
        <pc:spChg chg="add mod">
          <ac:chgData name="Francois Ponchon" userId="647043d1-fef5-44a9-b98b-6ec86862d6ef" providerId="ADAL" clId="{DCB8B0F0-EEC0-4D4B-BB21-088DE1F19F3F}" dt="2023-02-14T07:40:26.183" v="6913" actId="20577"/>
          <ac:spMkLst>
            <pc:docMk/>
            <pc:sldMk cId="2048902085" sldId="1140"/>
            <ac:spMk id="6" creationId="{F46D9E5F-C44B-0413-5CF6-9448729F67D1}"/>
          </ac:spMkLst>
        </pc:spChg>
        <pc:picChg chg="add mod">
          <ac:chgData name="Francois Ponchon" userId="647043d1-fef5-44a9-b98b-6ec86862d6ef" providerId="ADAL" clId="{DCB8B0F0-EEC0-4D4B-BB21-088DE1F19F3F}" dt="2023-02-14T07:39:56.588" v="6836" actId="1076"/>
          <ac:picMkLst>
            <pc:docMk/>
            <pc:sldMk cId="2048902085" sldId="1140"/>
            <ac:picMk id="5" creationId="{15DF2C8F-A5B8-906A-EBC2-D6BC01C2E86C}"/>
          </ac:picMkLst>
        </pc:picChg>
        <pc:picChg chg="add mod">
          <ac:chgData name="Francois Ponchon" userId="647043d1-fef5-44a9-b98b-6ec86862d6ef" providerId="ADAL" clId="{DCB8B0F0-EEC0-4D4B-BB21-088DE1F19F3F}" dt="2023-02-14T07:40:01.860" v="6839" actId="1076"/>
          <ac:picMkLst>
            <pc:docMk/>
            <pc:sldMk cId="2048902085" sldId="1140"/>
            <ac:picMk id="7" creationId="{2C889880-24B6-CBBB-EE51-00B35B79FD1A}"/>
          </ac:picMkLst>
        </pc:picChg>
      </pc:sldChg>
      <pc:sldChg chg="new del">
        <pc:chgData name="Francois Ponchon" userId="647043d1-fef5-44a9-b98b-6ec86862d6ef" providerId="ADAL" clId="{DCB8B0F0-EEC0-4D4B-BB21-088DE1F19F3F}" dt="2023-02-14T07:38:20.875" v="6621" actId="2696"/>
        <pc:sldMkLst>
          <pc:docMk/>
          <pc:sldMk cId="2127045322" sldId="1140"/>
        </pc:sldMkLst>
      </pc:sldChg>
      <pc:sldChg chg="add del">
        <pc:chgData name="Francois Ponchon" userId="647043d1-fef5-44a9-b98b-6ec86862d6ef" providerId="ADAL" clId="{DCB8B0F0-EEC0-4D4B-BB21-088DE1F19F3F}" dt="2023-02-14T07:36:15.813" v="6540"/>
        <pc:sldMkLst>
          <pc:docMk/>
          <pc:sldMk cId="2330102971" sldId="1140"/>
        </pc:sldMkLst>
      </pc:sldChg>
      <pc:sldChg chg="addSp delSp modSp add mod modClrScheme chgLayout">
        <pc:chgData name="Francois Ponchon" userId="647043d1-fef5-44a9-b98b-6ec86862d6ef" providerId="ADAL" clId="{DCB8B0F0-EEC0-4D4B-BB21-088DE1F19F3F}" dt="2023-02-14T07:45:33.740" v="7195" actId="20577"/>
        <pc:sldMkLst>
          <pc:docMk/>
          <pc:sldMk cId="4107322516" sldId="1141"/>
        </pc:sldMkLst>
        <pc:spChg chg="mod ord">
          <ac:chgData name="Francois Ponchon" userId="647043d1-fef5-44a9-b98b-6ec86862d6ef" providerId="ADAL" clId="{DCB8B0F0-EEC0-4D4B-BB21-088DE1F19F3F}" dt="2023-02-14T07:41:46.441" v="7106" actId="700"/>
          <ac:spMkLst>
            <pc:docMk/>
            <pc:sldMk cId="4107322516" sldId="1141"/>
            <ac:spMk id="2" creationId="{B69A49C4-E0B0-B0B9-D318-DD4503A0518C}"/>
          </ac:spMkLst>
        </pc:spChg>
        <pc:spChg chg="mod ord">
          <ac:chgData name="Francois Ponchon" userId="647043d1-fef5-44a9-b98b-6ec86862d6ef" providerId="ADAL" clId="{DCB8B0F0-EEC0-4D4B-BB21-088DE1F19F3F}" dt="2023-02-14T07:42:39.442" v="7117" actId="404"/>
          <ac:spMkLst>
            <pc:docMk/>
            <pc:sldMk cId="4107322516" sldId="1141"/>
            <ac:spMk id="3" creationId="{9D0501E8-E434-A7B0-6C55-9A1FC3900426}"/>
          </ac:spMkLst>
        </pc:spChg>
        <pc:spChg chg="mod">
          <ac:chgData name="Francois Ponchon" userId="647043d1-fef5-44a9-b98b-6ec86862d6ef" providerId="ADAL" clId="{DCB8B0F0-EEC0-4D4B-BB21-088DE1F19F3F}" dt="2023-02-14T07:41:51.116" v="7107" actId="207"/>
          <ac:spMkLst>
            <pc:docMk/>
            <pc:sldMk cId="4107322516" sldId="1141"/>
            <ac:spMk id="4" creationId="{0AF14A35-0B8D-7C93-E2E7-0843D6E8A5C6}"/>
          </ac:spMkLst>
        </pc:spChg>
        <pc:spChg chg="mod">
          <ac:chgData name="Francois Ponchon" userId="647043d1-fef5-44a9-b98b-6ec86862d6ef" providerId="ADAL" clId="{DCB8B0F0-EEC0-4D4B-BB21-088DE1F19F3F}" dt="2023-02-14T07:41:35.605" v="7104" actId="20577"/>
          <ac:spMkLst>
            <pc:docMk/>
            <pc:sldMk cId="4107322516" sldId="1141"/>
            <ac:spMk id="6" creationId="{F46D9E5F-C44B-0413-5CF6-9448729F67D1}"/>
          </ac:spMkLst>
        </pc:spChg>
        <pc:spChg chg="add mod">
          <ac:chgData name="Francois Ponchon" userId="647043d1-fef5-44a9-b98b-6ec86862d6ef" providerId="ADAL" clId="{DCB8B0F0-EEC0-4D4B-BB21-088DE1F19F3F}" dt="2023-02-14T07:42:04.425" v="7110" actId="1076"/>
          <ac:spMkLst>
            <pc:docMk/>
            <pc:sldMk cId="4107322516" sldId="1141"/>
            <ac:spMk id="9" creationId="{6D3659A2-9DEE-FA99-7CA1-B0F51C11047C}"/>
          </ac:spMkLst>
        </pc:spChg>
        <pc:spChg chg="add mod">
          <ac:chgData name="Francois Ponchon" userId="647043d1-fef5-44a9-b98b-6ec86862d6ef" providerId="ADAL" clId="{DCB8B0F0-EEC0-4D4B-BB21-088DE1F19F3F}" dt="2023-02-14T07:44:11.025" v="7144" actId="1076"/>
          <ac:spMkLst>
            <pc:docMk/>
            <pc:sldMk cId="4107322516" sldId="1141"/>
            <ac:spMk id="21" creationId="{BF8B98A3-F175-A288-7BA6-F0606CA5E72C}"/>
          </ac:spMkLst>
        </pc:spChg>
        <pc:spChg chg="add mod">
          <ac:chgData name="Francois Ponchon" userId="647043d1-fef5-44a9-b98b-6ec86862d6ef" providerId="ADAL" clId="{DCB8B0F0-EEC0-4D4B-BB21-088DE1F19F3F}" dt="2023-02-14T07:44:19.856" v="7167" actId="20577"/>
          <ac:spMkLst>
            <pc:docMk/>
            <pc:sldMk cId="4107322516" sldId="1141"/>
            <ac:spMk id="22" creationId="{B025B9CB-B368-9F14-4B93-C52FBB6DC20F}"/>
          </ac:spMkLst>
        </pc:spChg>
        <pc:spChg chg="add mod">
          <ac:chgData name="Francois Ponchon" userId="647043d1-fef5-44a9-b98b-6ec86862d6ef" providerId="ADAL" clId="{DCB8B0F0-EEC0-4D4B-BB21-088DE1F19F3F}" dt="2023-02-14T07:45:29.329" v="7187" actId="1076"/>
          <ac:spMkLst>
            <pc:docMk/>
            <pc:sldMk cId="4107322516" sldId="1141"/>
            <ac:spMk id="27" creationId="{6A0E6263-9FD5-5A32-8ACB-ABC36CAD7B50}"/>
          </ac:spMkLst>
        </pc:spChg>
        <pc:spChg chg="add mod">
          <ac:chgData name="Francois Ponchon" userId="647043d1-fef5-44a9-b98b-6ec86862d6ef" providerId="ADAL" clId="{DCB8B0F0-EEC0-4D4B-BB21-088DE1F19F3F}" dt="2023-02-14T07:45:33.740" v="7195" actId="20577"/>
          <ac:spMkLst>
            <pc:docMk/>
            <pc:sldMk cId="4107322516" sldId="1141"/>
            <ac:spMk id="32" creationId="{099E1D5A-52FF-9B2D-599E-654B3D83902E}"/>
          </ac:spMkLst>
        </pc:spChg>
        <pc:picChg chg="del">
          <ac:chgData name="Francois Ponchon" userId="647043d1-fef5-44a9-b98b-6ec86862d6ef" providerId="ADAL" clId="{DCB8B0F0-EEC0-4D4B-BB21-088DE1F19F3F}" dt="2023-02-14T07:41:08.687" v="7034" actId="21"/>
          <ac:picMkLst>
            <pc:docMk/>
            <pc:sldMk cId="4107322516" sldId="1141"/>
            <ac:picMk id="7" creationId="{2C889880-24B6-CBBB-EE51-00B35B79FD1A}"/>
          </ac:picMkLst>
        </pc:picChg>
        <pc:picChg chg="add mod">
          <ac:chgData name="Francois Ponchon" userId="647043d1-fef5-44a9-b98b-6ec86862d6ef" providerId="ADAL" clId="{DCB8B0F0-EEC0-4D4B-BB21-088DE1F19F3F}" dt="2023-02-14T07:42:04.425" v="7110" actId="1076"/>
          <ac:picMkLst>
            <pc:docMk/>
            <pc:sldMk cId="4107322516" sldId="1141"/>
            <ac:picMk id="8" creationId="{1ACB28D5-2CC3-7AE8-28C0-1FB124C15AD5}"/>
          </ac:picMkLst>
        </pc:picChg>
        <pc:picChg chg="add mod">
          <ac:chgData name="Francois Ponchon" userId="647043d1-fef5-44a9-b98b-6ec86862d6ef" providerId="ADAL" clId="{DCB8B0F0-EEC0-4D4B-BB21-088DE1F19F3F}" dt="2023-02-14T07:42:04.425" v="7110" actId="1076"/>
          <ac:picMkLst>
            <pc:docMk/>
            <pc:sldMk cId="4107322516" sldId="1141"/>
            <ac:picMk id="10" creationId="{368F7B03-6E81-920A-45BD-0BACC40DB841}"/>
          </ac:picMkLst>
        </pc:picChg>
        <pc:picChg chg="add mod">
          <ac:chgData name="Francois Ponchon" userId="647043d1-fef5-44a9-b98b-6ec86862d6ef" providerId="ADAL" clId="{DCB8B0F0-EEC0-4D4B-BB21-088DE1F19F3F}" dt="2023-02-14T07:42:56.865" v="7120" actId="14100"/>
          <ac:picMkLst>
            <pc:docMk/>
            <pc:sldMk cId="4107322516" sldId="1141"/>
            <ac:picMk id="12" creationId="{AB4C0FDC-489E-FD1F-77C3-FE4C07B70CCF}"/>
          </ac:picMkLst>
        </pc:picChg>
        <pc:picChg chg="add mod">
          <ac:chgData name="Francois Ponchon" userId="647043d1-fef5-44a9-b98b-6ec86862d6ef" providerId="ADAL" clId="{DCB8B0F0-EEC0-4D4B-BB21-088DE1F19F3F}" dt="2023-02-14T07:43:18.909" v="7123" actId="14100"/>
          <ac:picMkLst>
            <pc:docMk/>
            <pc:sldMk cId="4107322516" sldId="1141"/>
            <ac:picMk id="14" creationId="{77BB44F1-D9ED-868E-0412-5C9CC7C46352}"/>
          </ac:picMkLst>
        </pc:picChg>
        <pc:picChg chg="add mod">
          <ac:chgData name="Francois Ponchon" userId="647043d1-fef5-44a9-b98b-6ec86862d6ef" providerId="ADAL" clId="{DCB8B0F0-EEC0-4D4B-BB21-088DE1F19F3F}" dt="2023-02-14T07:43:42.816" v="7126" actId="14100"/>
          <ac:picMkLst>
            <pc:docMk/>
            <pc:sldMk cId="4107322516" sldId="1141"/>
            <ac:picMk id="16" creationId="{04A7B8B2-0D43-D1FF-C04F-884617CDA948}"/>
          </ac:picMkLst>
        </pc:picChg>
        <pc:picChg chg="add mod">
          <ac:chgData name="Francois Ponchon" userId="647043d1-fef5-44a9-b98b-6ec86862d6ef" providerId="ADAL" clId="{DCB8B0F0-EEC0-4D4B-BB21-088DE1F19F3F}" dt="2023-02-14T07:44:37.529" v="7170" actId="1076"/>
          <ac:picMkLst>
            <pc:docMk/>
            <pc:sldMk cId="4107322516" sldId="1141"/>
            <ac:picMk id="24" creationId="{89C1E296-FF35-21DE-E930-C1816B54C6A6}"/>
          </ac:picMkLst>
        </pc:picChg>
        <pc:picChg chg="add mod">
          <ac:chgData name="Francois Ponchon" userId="647043d1-fef5-44a9-b98b-6ec86862d6ef" providerId="ADAL" clId="{DCB8B0F0-EEC0-4D4B-BB21-088DE1F19F3F}" dt="2023-02-14T07:45:20.259" v="7184" actId="14100"/>
          <ac:picMkLst>
            <pc:docMk/>
            <pc:sldMk cId="4107322516" sldId="1141"/>
            <ac:picMk id="29" creationId="{324AC280-658D-0AF1-0B8B-1A4CB26CBD6F}"/>
          </ac:picMkLst>
        </pc:picChg>
        <pc:cxnChg chg="add mod">
          <ac:chgData name="Francois Ponchon" userId="647043d1-fef5-44a9-b98b-6ec86862d6ef" providerId="ADAL" clId="{DCB8B0F0-EEC0-4D4B-BB21-088DE1F19F3F}" dt="2023-02-14T07:44:08.865" v="7143" actId="208"/>
          <ac:cxnSpMkLst>
            <pc:docMk/>
            <pc:sldMk cId="4107322516" sldId="1141"/>
            <ac:cxnSpMk id="18" creationId="{273AD535-203C-6CDE-D73F-ADDAE918DD9A}"/>
          </ac:cxnSpMkLst>
        </pc:cxnChg>
        <pc:cxnChg chg="add mod">
          <ac:chgData name="Francois Ponchon" userId="647043d1-fef5-44a9-b98b-6ec86862d6ef" providerId="ADAL" clId="{DCB8B0F0-EEC0-4D4B-BB21-088DE1F19F3F}" dt="2023-02-14T07:44:08.865" v="7143" actId="208"/>
          <ac:cxnSpMkLst>
            <pc:docMk/>
            <pc:sldMk cId="4107322516" sldId="1141"/>
            <ac:cxnSpMk id="20" creationId="{B90E0912-7AE5-0028-954B-ABA1A5F5FE68}"/>
          </ac:cxnSpMkLst>
        </pc:cxnChg>
        <pc:cxnChg chg="add mod">
          <ac:chgData name="Francois Ponchon" userId="647043d1-fef5-44a9-b98b-6ec86862d6ef" providerId="ADAL" clId="{DCB8B0F0-EEC0-4D4B-BB21-088DE1F19F3F}" dt="2023-02-14T07:44:43.043" v="7172" actId="208"/>
          <ac:cxnSpMkLst>
            <pc:docMk/>
            <pc:sldMk cId="4107322516" sldId="1141"/>
            <ac:cxnSpMk id="26" creationId="{40D70941-9E0C-4E26-D8A4-3F9B6AF832F0}"/>
          </ac:cxnSpMkLst>
        </pc:cxnChg>
        <pc:cxnChg chg="add mod">
          <ac:chgData name="Francois Ponchon" userId="647043d1-fef5-44a9-b98b-6ec86862d6ef" providerId="ADAL" clId="{DCB8B0F0-EEC0-4D4B-BB21-088DE1F19F3F}" dt="2023-02-14T07:45:26.657" v="7186" actId="208"/>
          <ac:cxnSpMkLst>
            <pc:docMk/>
            <pc:sldMk cId="4107322516" sldId="1141"/>
            <ac:cxnSpMk id="31" creationId="{88C95496-7CE6-41D5-C43E-A8D1E7C0F61A}"/>
          </ac:cxnSpMkLst>
        </pc:cxnChg>
      </pc:sldChg>
      <pc:sldChg chg="addSp delSp modSp add mod">
        <pc:chgData name="Francois Ponchon" userId="647043d1-fef5-44a9-b98b-6ec86862d6ef" providerId="ADAL" clId="{DCB8B0F0-EEC0-4D4B-BB21-088DE1F19F3F}" dt="2023-02-27T14:43:55.158" v="8002" actId="1076"/>
        <pc:sldMkLst>
          <pc:docMk/>
          <pc:sldMk cId="934685822" sldId="1142"/>
        </pc:sldMkLst>
        <pc:spChg chg="mod">
          <ac:chgData name="Francois Ponchon" userId="647043d1-fef5-44a9-b98b-6ec86862d6ef" providerId="ADAL" clId="{DCB8B0F0-EEC0-4D4B-BB21-088DE1F19F3F}" dt="2023-02-27T14:33:27.836" v="7471" actId="20577"/>
          <ac:spMkLst>
            <pc:docMk/>
            <pc:sldMk cId="934685822" sldId="1142"/>
            <ac:spMk id="2" creationId="{F81F66C3-F610-44FA-83D5-E0898BCEA036}"/>
          </ac:spMkLst>
        </pc:spChg>
        <pc:spChg chg="del">
          <ac:chgData name="Francois Ponchon" userId="647043d1-fef5-44a9-b98b-6ec86862d6ef" providerId="ADAL" clId="{DCB8B0F0-EEC0-4D4B-BB21-088DE1F19F3F}" dt="2023-02-27T14:33:52.508" v="7477" actId="21"/>
          <ac:spMkLst>
            <pc:docMk/>
            <pc:sldMk cId="934685822" sldId="1142"/>
            <ac:spMk id="3" creationId="{C77A9C15-522C-49CE-9067-156685B79C28}"/>
          </ac:spMkLst>
        </pc:spChg>
        <pc:spChg chg="del">
          <ac:chgData name="Francois Ponchon" userId="647043d1-fef5-44a9-b98b-6ec86862d6ef" providerId="ADAL" clId="{DCB8B0F0-EEC0-4D4B-BB21-088DE1F19F3F}" dt="2023-02-27T14:33:34.001" v="7473" actId="21"/>
          <ac:spMkLst>
            <pc:docMk/>
            <pc:sldMk cId="934685822" sldId="1142"/>
            <ac:spMk id="7" creationId="{B2B3412C-840E-4871-A22C-9ED5D75D36E2}"/>
          </ac:spMkLst>
        </pc:spChg>
        <pc:spChg chg="add del mod">
          <ac:chgData name="Francois Ponchon" userId="647043d1-fef5-44a9-b98b-6ec86862d6ef" providerId="ADAL" clId="{DCB8B0F0-EEC0-4D4B-BB21-088DE1F19F3F}" dt="2023-02-27T14:33:53.838" v="7478" actId="21"/>
          <ac:spMkLst>
            <pc:docMk/>
            <pc:sldMk cId="934685822" sldId="1142"/>
            <ac:spMk id="8" creationId="{E38D6E3A-764D-43B2-C1AB-6F332D4FC98A}"/>
          </ac:spMkLst>
        </pc:spChg>
        <pc:spChg chg="del">
          <ac:chgData name="Francois Ponchon" userId="647043d1-fef5-44a9-b98b-6ec86862d6ef" providerId="ADAL" clId="{DCB8B0F0-EEC0-4D4B-BB21-088DE1F19F3F}" dt="2023-02-27T14:33:34.001" v="7473" actId="21"/>
          <ac:spMkLst>
            <pc:docMk/>
            <pc:sldMk cId="934685822" sldId="1142"/>
            <ac:spMk id="13" creationId="{011DDD42-E170-4954-8AB8-32069BF761D9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16" creationId="{4A835518-ED0A-2CD6-F4C2-45FDBC21E276}"/>
          </ac:spMkLst>
        </pc:spChg>
        <pc:spChg chg="del">
          <ac:chgData name="Francois Ponchon" userId="647043d1-fef5-44a9-b98b-6ec86862d6ef" providerId="ADAL" clId="{DCB8B0F0-EEC0-4D4B-BB21-088DE1F19F3F}" dt="2023-02-27T14:33:34.001" v="7473" actId="21"/>
          <ac:spMkLst>
            <pc:docMk/>
            <pc:sldMk cId="934685822" sldId="1142"/>
            <ac:spMk id="17" creationId="{6664CA2A-A8DC-4435-9014-EB9EB5D0D194}"/>
          </ac:spMkLst>
        </pc:spChg>
        <pc:spChg chg="del">
          <ac:chgData name="Francois Ponchon" userId="647043d1-fef5-44a9-b98b-6ec86862d6ef" providerId="ADAL" clId="{DCB8B0F0-EEC0-4D4B-BB21-088DE1F19F3F}" dt="2023-02-27T14:33:34.001" v="7473" actId="21"/>
          <ac:spMkLst>
            <pc:docMk/>
            <pc:sldMk cId="934685822" sldId="1142"/>
            <ac:spMk id="18" creationId="{E18295B4-B891-4B85-BB6B-35DBE914A9A1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22" creationId="{F4E69FD7-F9F6-D048-ABA3-72201FC59DDA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24" creationId="{21F0A20A-7D74-0F86-40FB-6CA31C4C2320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25" creationId="{FEFE5FD3-761F-DCED-76F4-0B23D83DE716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26" creationId="{03AEAEE8-7B5A-FA74-CCF7-B95111AE4C0E}"/>
          </ac:spMkLst>
        </pc:spChg>
        <pc:spChg chg="del">
          <ac:chgData name="Francois Ponchon" userId="647043d1-fef5-44a9-b98b-6ec86862d6ef" providerId="ADAL" clId="{DCB8B0F0-EEC0-4D4B-BB21-088DE1F19F3F}" dt="2023-02-27T14:33:34.001" v="7473" actId="21"/>
          <ac:spMkLst>
            <pc:docMk/>
            <pc:sldMk cId="934685822" sldId="1142"/>
            <ac:spMk id="27" creationId="{5447D525-B189-49F5-8D18-57F924C03239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28" creationId="{2D8D2422-6691-C31C-0336-BF98DD7EC057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32" creationId="{F9E7F1D2-D84A-0B78-67CE-2CEF60145ACC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36" creationId="{F5B03B48-039A-F890-5629-DA9032CEADC3}"/>
          </ac:spMkLst>
        </pc:spChg>
        <pc:spChg chg="del">
          <ac:chgData name="Francois Ponchon" userId="647043d1-fef5-44a9-b98b-6ec86862d6ef" providerId="ADAL" clId="{DCB8B0F0-EEC0-4D4B-BB21-088DE1F19F3F}" dt="2023-02-27T14:33:34.001" v="7473" actId="21"/>
          <ac:spMkLst>
            <pc:docMk/>
            <pc:sldMk cId="934685822" sldId="1142"/>
            <ac:spMk id="43" creationId="{01C77A2D-EFFC-48D5-A1F9-F37E6BD76A3F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44" creationId="{EA39CEF5-B434-D864-EB20-6B97FB59DF1B}"/>
          </ac:spMkLst>
        </pc:spChg>
        <pc:spChg chg="del">
          <ac:chgData name="Francois Ponchon" userId="647043d1-fef5-44a9-b98b-6ec86862d6ef" providerId="ADAL" clId="{DCB8B0F0-EEC0-4D4B-BB21-088DE1F19F3F}" dt="2023-02-27T14:33:34.001" v="7473" actId="21"/>
          <ac:spMkLst>
            <pc:docMk/>
            <pc:sldMk cId="934685822" sldId="1142"/>
            <ac:spMk id="49" creationId="{4E8C0878-48CF-42E4-809E-F82742E61B2C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52" creationId="{BB63E92F-64B8-0D6C-5D35-DE80E5944610}"/>
          </ac:spMkLst>
        </pc:spChg>
        <pc:spChg chg="add mod">
          <ac:chgData name="Francois Ponchon" userId="647043d1-fef5-44a9-b98b-6ec86862d6ef" providerId="ADAL" clId="{DCB8B0F0-EEC0-4D4B-BB21-088DE1F19F3F}" dt="2023-02-27T14:43:55.158" v="8002" actId="1076"/>
          <ac:spMkLst>
            <pc:docMk/>
            <pc:sldMk cId="934685822" sldId="1142"/>
            <ac:spMk id="55" creationId="{2BFFB6E8-8363-6D43-7F54-624AE701FFA9}"/>
          </ac:spMkLst>
        </pc:spChg>
        <pc:picChg chg="add mod">
          <ac:chgData name="Francois Ponchon" userId="647043d1-fef5-44a9-b98b-6ec86862d6ef" providerId="ADAL" clId="{DCB8B0F0-EEC0-4D4B-BB21-088DE1F19F3F}" dt="2023-02-27T14:43:55.158" v="8002" actId="1076"/>
          <ac:picMkLst>
            <pc:docMk/>
            <pc:sldMk cId="934685822" sldId="1142"/>
            <ac:picMk id="4" creationId="{444AF75A-FE7E-1060-670B-47B198018A5D}"/>
          </ac:picMkLst>
        </pc:picChg>
        <pc:picChg chg="add mod">
          <ac:chgData name="Francois Ponchon" userId="647043d1-fef5-44a9-b98b-6ec86862d6ef" providerId="ADAL" clId="{DCB8B0F0-EEC0-4D4B-BB21-088DE1F19F3F}" dt="2023-02-27T14:43:55.158" v="8002" actId="1076"/>
          <ac:picMkLst>
            <pc:docMk/>
            <pc:sldMk cId="934685822" sldId="1142"/>
            <ac:picMk id="12" creationId="{BDA3A244-56F1-7D91-5F75-1118DA73E630}"/>
          </ac:picMkLst>
        </pc:picChg>
        <pc:picChg chg="del">
          <ac:chgData name="Francois Ponchon" userId="647043d1-fef5-44a9-b98b-6ec86862d6ef" providerId="ADAL" clId="{DCB8B0F0-EEC0-4D4B-BB21-088DE1F19F3F}" dt="2023-02-27T14:33:34.001" v="7473" actId="21"/>
          <ac:picMkLst>
            <pc:docMk/>
            <pc:sldMk cId="934685822" sldId="1142"/>
            <ac:picMk id="14" creationId="{6A67D3CB-4A6E-47A2-8A8D-007AAED29719}"/>
          </ac:picMkLst>
        </pc:picChg>
        <pc:picChg chg="add mod">
          <ac:chgData name="Francois Ponchon" userId="647043d1-fef5-44a9-b98b-6ec86862d6ef" providerId="ADAL" clId="{DCB8B0F0-EEC0-4D4B-BB21-088DE1F19F3F}" dt="2023-02-27T14:43:55.158" v="8002" actId="1076"/>
          <ac:picMkLst>
            <pc:docMk/>
            <pc:sldMk cId="934685822" sldId="1142"/>
            <ac:picMk id="15" creationId="{DC38785C-DB64-52AA-F341-579FEE936035}"/>
          </ac:picMkLst>
        </pc:picChg>
        <pc:picChg chg="add mod">
          <ac:chgData name="Francois Ponchon" userId="647043d1-fef5-44a9-b98b-6ec86862d6ef" providerId="ADAL" clId="{DCB8B0F0-EEC0-4D4B-BB21-088DE1F19F3F}" dt="2023-02-27T14:43:55.158" v="8002" actId="1076"/>
          <ac:picMkLst>
            <pc:docMk/>
            <pc:sldMk cId="934685822" sldId="1142"/>
            <ac:picMk id="19" creationId="{357BB126-C8B8-BBF2-0F9C-1D1FD978483E}"/>
          </ac:picMkLst>
        </pc:picChg>
        <pc:picChg chg="add mod">
          <ac:chgData name="Francois Ponchon" userId="647043d1-fef5-44a9-b98b-6ec86862d6ef" providerId="ADAL" clId="{DCB8B0F0-EEC0-4D4B-BB21-088DE1F19F3F}" dt="2023-02-27T14:43:55.158" v="8002" actId="1076"/>
          <ac:picMkLst>
            <pc:docMk/>
            <pc:sldMk cId="934685822" sldId="1142"/>
            <ac:picMk id="21" creationId="{C0E51ABF-E561-E30C-4ED9-9E771A02AF56}"/>
          </ac:picMkLst>
        </pc:picChg>
        <pc:picChg chg="add mod">
          <ac:chgData name="Francois Ponchon" userId="647043d1-fef5-44a9-b98b-6ec86862d6ef" providerId="ADAL" clId="{DCB8B0F0-EEC0-4D4B-BB21-088DE1F19F3F}" dt="2023-02-27T14:43:55.158" v="8002" actId="1076"/>
          <ac:picMkLst>
            <pc:docMk/>
            <pc:sldMk cId="934685822" sldId="1142"/>
            <ac:picMk id="23" creationId="{8C62D2E3-2EDF-A82D-5F2E-098BB10894FC}"/>
          </ac:picMkLst>
        </pc:picChg>
        <pc:picChg chg="add del mod">
          <ac:chgData name="Francois Ponchon" userId="647043d1-fef5-44a9-b98b-6ec86862d6ef" providerId="ADAL" clId="{DCB8B0F0-EEC0-4D4B-BB21-088DE1F19F3F}" dt="2023-02-27T14:37:06.900" v="7568" actId="21"/>
          <ac:picMkLst>
            <pc:docMk/>
            <pc:sldMk cId="934685822" sldId="1142"/>
            <ac:picMk id="29" creationId="{E2EB23F3-B800-C620-81F0-BA77FA3E465A}"/>
          </ac:picMkLst>
        </pc:picChg>
        <pc:picChg chg="add mod">
          <ac:chgData name="Francois Ponchon" userId="647043d1-fef5-44a9-b98b-6ec86862d6ef" providerId="ADAL" clId="{DCB8B0F0-EEC0-4D4B-BB21-088DE1F19F3F}" dt="2023-02-27T14:43:55.158" v="8002" actId="1076"/>
          <ac:picMkLst>
            <pc:docMk/>
            <pc:sldMk cId="934685822" sldId="1142"/>
            <ac:picMk id="31" creationId="{2F904A5A-1BA4-CED8-7DF0-EF3FB2535D6A}"/>
          </ac:picMkLst>
        </pc:picChg>
        <pc:picChg chg="add mod">
          <ac:chgData name="Francois Ponchon" userId="647043d1-fef5-44a9-b98b-6ec86862d6ef" providerId="ADAL" clId="{DCB8B0F0-EEC0-4D4B-BB21-088DE1F19F3F}" dt="2023-02-27T14:43:55.158" v="8002" actId="1076"/>
          <ac:picMkLst>
            <pc:docMk/>
            <pc:sldMk cId="934685822" sldId="1142"/>
            <ac:picMk id="35" creationId="{89642BDC-E7C0-EAD6-F2AB-9C22A35CDD8D}"/>
          </ac:picMkLst>
        </pc:picChg>
        <pc:picChg chg="del">
          <ac:chgData name="Francois Ponchon" userId="647043d1-fef5-44a9-b98b-6ec86862d6ef" providerId="ADAL" clId="{DCB8B0F0-EEC0-4D4B-BB21-088DE1F19F3F}" dt="2023-02-27T14:33:34.001" v="7473" actId="21"/>
          <ac:picMkLst>
            <pc:docMk/>
            <pc:sldMk cId="934685822" sldId="1142"/>
            <ac:picMk id="37" creationId="{A8049B91-B313-41AF-B660-F015732876A3}"/>
          </ac:picMkLst>
        </pc:picChg>
        <pc:picChg chg="del">
          <ac:chgData name="Francois Ponchon" userId="647043d1-fef5-44a9-b98b-6ec86862d6ef" providerId="ADAL" clId="{DCB8B0F0-EEC0-4D4B-BB21-088DE1F19F3F}" dt="2023-02-27T14:33:34.001" v="7473" actId="21"/>
          <ac:picMkLst>
            <pc:docMk/>
            <pc:sldMk cId="934685822" sldId="1142"/>
            <ac:picMk id="1026" creationId="{E8755677-753D-44B9-83D7-6988CD3D5321}"/>
          </ac:picMkLst>
        </pc:picChg>
        <pc:picChg chg="del">
          <ac:chgData name="Francois Ponchon" userId="647043d1-fef5-44a9-b98b-6ec86862d6ef" providerId="ADAL" clId="{DCB8B0F0-EEC0-4D4B-BB21-088DE1F19F3F}" dt="2023-02-27T14:33:31.754" v="7472" actId="21"/>
          <ac:picMkLst>
            <pc:docMk/>
            <pc:sldMk cId="934685822" sldId="1142"/>
            <ac:picMk id="1028" creationId="{12E2908B-4F83-4D79-A123-467DC716ECDB}"/>
          </ac:picMkLst>
        </pc:picChg>
        <pc:picChg chg="del">
          <ac:chgData name="Francois Ponchon" userId="647043d1-fef5-44a9-b98b-6ec86862d6ef" providerId="ADAL" clId="{DCB8B0F0-EEC0-4D4B-BB21-088DE1F19F3F}" dt="2023-02-27T14:33:34.001" v="7473" actId="21"/>
          <ac:picMkLst>
            <pc:docMk/>
            <pc:sldMk cId="934685822" sldId="1142"/>
            <ac:picMk id="1030" creationId="{095DAEA9-B99F-489E-B9E8-C73B9FA62113}"/>
          </ac:picMkLst>
        </pc:picChg>
        <pc:picChg chg="del">
          <ac:chgData name="Francois Ponchon" userId="647043d1-fef5-44a9-b98b-6ec86862d6ef" providerId="ADAL" clId="{DCB8B0F0-EEC0-4D4B-BB21-088DE1F19F3F}" dt="2023-02-27T14:33:34.001" v="7473" actId="21"/>
          <ac:picMkLst>
            <pc:docMk/>
            <pc:sldMk cId="934685822" sldId="1142"/>
            <ac:picMk id="1034" creationId="{F56F07A9-516C-4853-B878-FC54539BAD59}"/>
          </ac:picMkLst>
        </pc:picChg>
        <pc:picChg chg="del">
          <ac:chgData name="Francois Ponchon" userId="647043d1-fef5-44a9-b98b-6ec86862d6ef" providerId="ADAL" clId="{DCB8B0F0-EEC0-4D4B-BB21-088DE1F19F3F}" dt="2023-02-27T14:33:34.001" v="7473" actId="21"/>
          <ac:picMkLst>
            <pc:docMk/>
            <pc:sldMk cId="934685822" sldId="1142"/>
            <ac:picMk id="1036" creationId="{277E9FA1-3F43-41D9-8BA2-3767EDDDA3F1}"/>
          </ac:picMkLst>
        </pc:picChg>
        <pc:picChg chg="del">
          <ac:chgData name="Francois Ponchon" userId="647043d1-fef5-44a9-b98b-6ec86862d6ef" providerId="ADAL" clId="{DCB8B0F0-EEC0-4D4B-BB21-088DE1F19F3F}" dt="2023-02-27T14:33:34.001" v="7473" actId="21"/>
          <ac:picMkLst>
            <pc:docMk/>
            <pc:sldMk cId="934685822" sldId="1142"/>
            <ac:picMk id="1038" creationId="{7BFABA9B-2A99-43EA-8CCC-6C3AB630ADC6}"/>
          </ac:picMkLst>
        </pc:picChg>
        <pc:cxnChg chg="del">
          <ac:chgData name="Francois Ponchon" userId="647043d1-fef5-44a9-b98b-6ec86862d6ef" providerId="ADAL" clId="{DCB8B0F0-EEC0-4D4B-BB21-088DE1F19F3F}" dt="2023-02-27T14:33:34.001" v="7473" actId="21"/>
          <ac:cxnSpMkLst>
            <pc:docMk/>
            <pc:sldMk cId="934685822" sldId="1142"/>
            <ac:cxnSpMk id="5" creationId="{B5101444-7A47-4C74-B39D-3090D096725E}"/>
          </ac:cxnSpMkLst>
        </pc:cxnChg>
        <pc:cxnChg chg="del">
          <ac:chgData name="Francois Ponchon" userId="647043d1-fef5-44a9-b98b-6ec86862d6ef" providerId="ADAL" clId="{DCB8B0F0-EEC0-4D4B-BB21-088DE1F19F3F}" dt="2023-02-27T14:33:34.001" v="7473" actId="21"/>
          <ac:cxnSpMkLst>
            <pc:docMk/>
            <pc:sldMk cId="934685822" sldId="1142"/>
            <ac:cxnSpMk id="9" creationId="{2F8EDEB9-2C37-4E0F-89D1-CA7987FB3E84}"/>
          </ac:cxnSpMkLst>
        </pc:cxnChg>
        <pc:cxnChg chg="del">
          <ac:chgData name="Francois Ponchon" userId="647043d1-fef5-44a9-b98b-6ec86862d6ef" providerId="ADAL" clId="{DCB8B0F0-EEC0-4D4B-BB21-088DE1F19F3F}" dt="2023-02-27T14:33:34.001" v="7473" actId="21"/>
          <ac:cxnSpMkLst>
            <pc:docMk/>
            <pc:sldMk cId="934685822" sldId="1142"/>
            <ac:cxnSpMk id="11" creationId="{48413C53-477D-458A-A643-43BF74FCF562}"/>
          </ac:cxnSpMkLst>
        </pc:cxnChg>
        <pc:cxnChg chg="del">
          <ac:chgData name="Francois Ponchon" userId="647043d1-fef5-44a9-b98b-6ec86862d6ef" providerId="ADAL" clId="{DCB8B0F0-EEC0-4D4B-BB21-088DE1F19F3F}" dt="2023-02-27T14:33:34.001" v="7473" actId="21"/>
          <ac:cxnSpMkLst>
            <pc:docMk/>
            <pc:sldMk cId="934685822" sldId="1142"/>
            <ac:cxnSpMk id="20" creationId="{03A19B85-14F9-4C75-B586-4A99759341E5}"/>
          </ac:cxnSpMkLst>
        </pc:cxnChg>
        <pc:cxnChg chg="del">
          <ac:chgData name="Francois Ponchon" userId="647043d1-fef5-44a9-b98b-6ec86862d6ef" providerId="ADAL" clId="{DCB8B0F0-EEC0-4D4B-BB21-088DE1F19F3F}" dt="2023-02-27T14:33:34.001" v="7473" actId="21"/>
          <ac:cxnSpMkLst>
            <pc:docMk/>
            <pc:sldMk cId="934685822" sldId="1142"/>
            <ac:cxnSpMk id="34" creationId="{14D320D5-BB49-4557-A002-3C4F8E3C5C32}"/>
          </ac:cxnSpMkLst>
        </pc:cxnChg>
        <pc:cxnChg chg="del">
          <ac:chgData name="Francois Ponchon" userId="647043d1-fef5-44a9-b98b-6ec86862d6ef" providerId="ADAL" clId="{DCB8B0F0-EEC0-4D4B-BB21-088DE1F19F3F}" dt="2023-02-27T14:33:34.001" v="7473" actId="21"/>
          <ac:cxnSpMkLst>
            <pc:docMk/>
            <pc:sldMk cId="934685822" sldId="1142"/>
            <ac:cxnSpMk id="38" creationId="{06551F0B-4E79-4C06-99E8-BDEE52929AEE}"/>
          </ac:cxnSpMkLst>
        </pc:cxnChg>
        <pc:cxnChg chg="del">
          <ac:chgData name="Francois Ponchon" userId="647043d1-fef5-44a9-b98b-6ec86862d6ef" providerId="ADAL" clId="{DCB8B0F0-EEC0-4D4B-BB21-088DE1F19F3F}" dt="2023-02-27T14:33:34.001" v="7473" actId="21"/>
          <ac:cxnSpMkLst>
            <pc:docMk/>
            <pc:sldMk cId="934685822" sldId="1142"/>
            <ac:cxnSpMk id="39" creationId="{D521C7DB-5978-48A5-9FA3-6E7A44757569}"/>
          </ac:cxnSpMkLst>
        </pc:cxnChg>
        <pc:cxnChg chg="add mod">
          <ac:chgData name="Francois Ponchon" userId="647043d1-fef5-44a9-b98b-6ec86862d6ef" providerId="ADAL" clId="{DCB8B0F0-EEC0-4D4B-BB21-088DE1F19F3F}" dt="2023-02-27T14:43:55.158" v="8002" actId="1076"/>
          <ac:cxnSpMkLst>
            <pc:docMk/>
            <pc:sldMk cId="934685822" sldId="1142"/>
            <ac:cxnSpMk id="41" creationId="{1BB0A18D-EC0C-F817-7651-AF95C4BDE304}"/>
          </ac:cxnSpMkLst>
        </pc:cxnChg>
        <pc:cxnChg chg="add mod">
          <ac:chgData name="Francois Ponchon" userId="647043d1-fef5-44a9-b98b-6ec86862d6ef" providerId="ADAL" clId="{DCB8B0F0-EEC0-4D4B-BB21-088DE1F19F3F}" dt="2023-02-27T14:43:55.158" v="8002" actId="1076"/>
          <ac:cxnSpMkLst>
            <pc:docMk/>
            <pc:sldMk cId="934685822" sldId="1142"/>
            <ac:cxnSpMk id="51" creationId="{8A2B24A1-90C1-FDF3-CD7D-F717C21745A0}"/>
          </ac:cxnSpMkLst>
        </pc:cxnChg>
        <pc:cxnChg chg="add mod">
          <ac:chgData name="Francois Ponchon" userId="647043d1-fef5-44a9-b98b-6ec86862d6ef" providerId="ADAL" clId="{DCB8B0F0-EEC0-4D4B-BB21-088DE1F19F3F}" dt="2023-02-27T14:43:55.158" v="8002" actId="1076"/>
          <ac:cxnSpMkLst>
            <pc:docMk/>
            <pc:sldMk cId="934685822" sldId="1142"/>
            <ac:cxnSpMk id="54" creationId="{1DADFAF1-A7BE-B39D-7CD2-0F52CD9CABBE}"/>
          </ac:cxnSpMkLst>
        </pc:cxnChg>
        <pc:cxnChg chg="add del mod">
          <ac:chgData name="Francois Ponchon" userId="647043d1-fef5-44a9-b98b-6ec86862d6ef" providerId="ADAL" clId="{DCB8B0F0-EEC0-4D4B-BB21-088DE1F19F3F}" dt="2023-02-27T14:43:20.511" v="7994" actId="11529"/>
          <ac:cxnSpMkLst>
            <pc:docMk/>
            <pc:sldMk cId="934685822" sldId="1142"/>
            <ac:cxnSpMk id="57" creationId="{3150A915-A454-C45C-1B20-721BAFAF1612}"/>
          </ac:cxnSpMkLst>
        </pc:cxnChg>
        <pc:cxnChg chg="add mod">
          <ac:chgData name="Francois Ponchon" userId="647043d1-fef5-44a9-b98b-6ec86862d6ef" providerId="ADAL" clId="{DCB8B0F0-EEC0-4D4B-BB21-088DE1F19F3F}" dt="2023-02-27T14:43:55.158" v="8002" actId="1076"/>
          <ac:cxnSpMkLst>
            <pc:docMk/>
            <pc:sldMk cId="934685822" sldId="1142"/>
            <ac:cxnSpMk id="59" creationId="{0FE2C925-1C2D-EDEB-E63B-162BFCECC013}"/>
          </ac:cxnSpMkLst>
        </pc:cxnChg>
      </pc:sldChg>
      <pc:sldChg chg="addSp modSp new mod">
        <pc:chgData name="Francois Ponchon" userId="647043d1-fef5-44a9-b98b-6ec86862d6ef" providerId="ADAL" clId="{DCB8B0F0-EEC0-4D4B-BB21-088DE1F19F3F}" dt="2023-02-27T14:48:27.744" v="8400" actId="20577"/>
        <pc:sldMkLst>
          <pc:docMk/>
          <pc:sldMk cId="2548151594" sldId="1143"/>
        </pc:sldMkLst>
        <pc:spChg chg="mod">
          <ac:chgData name="Francois Ponchon" userId="647043d1-fef5-44a9-b98b-6ec86862d6ef" providerId="ADAL" clId="{DCB8B0F0-EEC0-4D4B-BB21-088DE1F19F3F}" dt="2023-02-27T14:44:41.970" v="8080" actId="20577"/>
          <ac:spMkLst>
            <pc:docMk/>
            <pc:sldMk cId="2548151594" sldId="1143"/>
            <ac:spMk id="2" creationId="{E805E2F4-798C-8080-A472-5F8466B8EDFC}"/>
          </ac:spMkLst>
        </pc:spChg>
        <pc:spChg chg="mod">
          <ac:chgData name="Francois Ponchon" userId="647043d1-fef5-44a9-b98b-6ec86862d6ef" providerId="ADAL" clId="{DCB8B0F0-EEC0-4D4B-BB21-088DE1F19F3F}" dt="2023-02-27T14:48:27.744" v="8400" actId="20577"/>
          <ac:spMkLst>
            <pc:docMk/>
            <pc:sldMk cId="2548151594" sldId="1143"/>
            <ac:spMk id="3" creationId="{DB3EC7BF-3D69-60AE-C880-3B73A4A59CDB}"/>
          </ac:spMkLst>
        </pc:spChg>
        <pc:spChg chg="add mod">
          <ac:chgData name="Francois Ponchon" userId="647043d1-fef5-44a9-b98b-6ec86862d6ef" providerId="ADAL" clId="{DCB8B0F0-EEC0-4D4B-BB21-088DE1F19F3F}" dt="2023-02-27T14:46:12.025" v="8118" actId="1076"/>
          <ac:spMkLst>
            <pc:docMk/>
            <pc:sldMk cId="2548151594" sldId="1143"/>
            <ac:spMk id="5" creationId="{AC75F5D3-5931-53B0-4600-F050A37EFC52}"/>
          </ac:spMkLst>
        </pc:spChg>
        <pc:spChg chg="add mod">
          <ac:chgData name="Francois Ponchon" userId="647043d1-fef5-44a9-b98b-6ec86862d6ef" providerId="ADAL" clId="{DCB8B0F0-EEC0-4D4B-BB21-088DE1F19F3F}" dt="2023-02-27T14:47:10.516" v="8226" actId="20577"/>
          <ac:spMkLst>
            <pc:docMk/>
            <pc:sldMk cId="2548151594" sldId="1143"/>
            <ac:spMk id="6" creationId="{83A1939E-A539-E74F-4C4F-B7B2517DA49C}"/>
          </ac:spMkLst>
        </pc:spChg>
        <pc:picChg chg="add mod">
          <ac:chgData name="Francois Ponchon" userId="647043d1-fef5-44a9-b98b-6ec86862d6ef" providerId="ADAL" clId="{DCB8B0F0-EEC0-4D4B-BB21-088DE1F19F3F}" dt="2023-02-27T14:47:39.177" v="8244" actId="1076"/>
          <ac:picMkLst>
            <pc:docMk/>
            <pc:sldMk cId="2548151594" sldId="1143"/>
            <ac:picMk id="8" creationId="{78D14630-3C93-5C57-949A-6903B4F6755E}"/>
          </ac:picMkLst>
        </pc:picChg>
        <pc:picChg chg="add mod">
          <ac:chgData name="Francois Ponchon" userId="647043d1-fef5-44a9-b98b-6ec86862d6ef" providerId="ADAL" clId="{DCB8B0F0-EEC0-4D4B-BB21-088DE1F19F3F}" dt="2023-02-27T14:46:12.025" v="8118" actId="1076"/>
          <ac:picMkLst>
            <pc:docMk/>
            <pc:sldMk cId="2548151594" sldId="1143"/>
            <ac:picMk id="2050" creationId="{F51CF67F-5AA6-F2FF-2C45-E9A6CCC0BDAE}"/>
          </ac:picMkLst>
        </pc:picChg>
      </pc:sldChg>
    </pc:docChg>
  </pc:docChgLst>
  <pc:docChgLst>
    <pc:chgData name="Francois Ponchon" userId="647043d1-fef5-44a9-b98b-6ec86862d6ef" providerId="ADAL" clId="{E16B565B-2821-456C-BD5B-71A04FEE3FB5}"/>
    <pc:docChg chg="undo custSel addSld delSld modSld modMainMaster">
      <pc:chgData name="Francois Ponchon" userId="647043d1-fef5-44a9-b98b-6ec86862d6ef" providerId="ADAL" clId="{E16B565B-2821-456C-BD5B-71A04FEE3FB5}" dt="2022-11-24T10:11:29.345" v="358"/>
      <pc:docMkLst>
        <pc:docMk/>
      </pc:docMkLst>
      <pc:sldChg chg="modSp mod">
        <pc:chgData name="Francois Ponchon" userId="647043d1-fef5-44a9-b98b-6ec86862d6ef" providerId="ADAL" clId="{E16B565B-2821-456C-BD5B-71A04FEE3FB5}" dt="2022-11-24T09:48:04.863" v="285" actId="20577"/>
        <pc:sldMkLst>
          <pc:docMk/>
          <pc:sldMk cId="1952279981" sldId="258"/>
        </pc:sldMkLst>
        <pc:spChg chg="mod">
          <ac:chgData name="Francois Ponchon" userId="647043d1-fef5-44a9-b98b-6ec86862d6ef" providerId="ADAL" clId="{E16B565B-2821-456C-BD5B-71A04FEE3FB5}" dt="2022-11-24T09:48:04.863" v="285" actId="20577"/>
          <ac:spMkLst>
            <pc:docMk/>
            <pc:sldMk cId="1952279981" sldId="258"/>
            <ac:spMk id="2" creationId="{26618BA0-65FF-4D4A-8041-FAD55FAD547E}"/>
          </ac:spMkLst>
        </pc:spChg>
        <pc:spChg chg="mod">
          <ac:chgData name="Francois Ponchon" userId="647043d1-fef5-44a9-b98b-6ec86862d6ef" providerId="ADAL" clId="{E16B565B-2821-456C-BD5B-71A04FEE3FB5}" dt="2022-11-24T07:21:42.956" v="26" actId="20577"/>
          <ac:spMkLst>
            <pc:docMk/>
            <pc:sldMk cId="1952279981" sldId="258"/>
            <ac:spMk id="4" creationId="{85815C3C-37C3-4FB6-9410-42D943B5F3E8}"/>
          </ac:spMkLst>
        </pc:spChg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1012799779" sldId="978"/>
        </pc:sldMkLst>
      </pc:sldChg>
      <pc:sldChg chg="addSp delSp modSp mod delAnim modAnim">
        <pc:chgData name="Francois Ponchon" userId="647043d1-fef5-44a9-b98b-6ec86862d6ef" providerId="ADAL" clId="{E16B565B-2821-456C-BD5B-71A04FEE3FB5}" dt="2022-11-24T09:49:04.811" v="356" actId="478"/>
        <pc:sldMkLst>
          <pc:docMk/>
          <pc:sldMk cId="2917095719" sldId="979"/>
        </pc:sldMkLst>
        <pc:spChg chg="mod">
          <ac:chgData name="Francois Ponchon" userId="647043d1-fef5-44a9-b98b-6ec86862d6ef" providerId="ADAL" clId="{E16B565B-2821-456C-BD5B-71A04FEE3FB5}" dt="2022-11-24T09:48:59.029" v="355" actId="20577"/>
          <ac:spMkLst>
            <pc:docMk/>
            <pc:sldMk cId="2917095719" sldId="979"/>
            <ac:spMk id="3" creationId="{4E6DE917-F769-42D7-9C36-434708B28660}"/>
          </ac:spMkLst>
        </pc:spChg>
        <pc:spChg chg="mod">
          <ac:chgData name="Francois Ponchon" userId="647043d1-fef5-44a9-b98b-6ec86862d6ef" providerId="ADAL" clId="{E16B565B-2821-456C-BD5B-71A04FEE3FB5}" dt="2022-11-24T07:26:28.626" v="187" actId="20577"/>
          <ac:spMkLst>
            <pc:docMk/>
            <pc:sldMk cId="2917095719" sldId="979"/>
            <ac:spMk id="4" creationId="{1AE9E2B5-77D5-4B57-80BA-C6854E296BA4}"/>
          </ac:spMkLst>
        </pc:spChg>
        <pc:spChg chg="mod">
          <ac:chgData name="Francois Ponchon" userId="647043d1-fef5-44a9-b98b-6ec86862d6ef" providerId="ADAL" clId="{E16B565B-2821-456C-BD5B-71A04FEE3FB5}" dt="2022-11-24T07:26:02.706" v="156" actId="1076"/>
          <ac:spMkLst>
            <pc:docMk/>
            <pc:sldMk cId="2917095719" sldId="979"/>
            <ac:spMk id="8" creationId="{AC12F6A6-160E-4F55-80DA-87767014B99B}"/>
          </ac:spMkLst>
        </pc:spChg>
        <pc:spChg chg="mod">
          <ac:chgData name="Francois Ponchon" userId="647043d1-fef5-44a9-b98b-6ec86862d6ef" providerId="ADAL" clId="{E16B565B-2821-456C-BD5B-71A04FEE3FB5}" dt="2022-11-24T07:25:38.976" v="151" actId="1076"/>
          <ac:spMkLst>
            <pc:docMk/>
            <pc:sldMk cId="2917095719" sldId="979"/>
            <ac:spMk id="10" creationId="{218D336A-6BBD-4B87-B7D0-AA98E25C5770}"/>
          </ac:spMkLst>
        </pc:spChg>
        <pc:spChg chg="mod">
          <ac:chgData name="Francois Ponchon" userId="647043d1-fef5-44a9-b98b-6ec86862d6ef" providerId="ADAL" clId="{E16B565B-2821-456C-BD5B-71A04FEE3FB5}" dt="2022-11-24T07:25:49.899" v="152" actId="1076"/>
          <ac:spMkLst>
            <pc:docMk/>
            <pc:sldMk cId="2917095719" sldId="979"/>
            <ac:spMk id="13" creationId="{AC437FD0-D418-4660-B1C0-C71B0B61A2A9}"/>
          </ac:spMkLst>
        </pc:spChg>
        <pc:spChg chg="mod">
          <ac:chgData name="Francois Ponchon" userId="647043d1-fef5-44a9-b98b-6ec86862d6ef" providerId="ADAL" clId="{E16B565B-2821-456C-BD5B-71A04FEE3FB5}" dt="2022-11-24T07:27:01.226" v="220" actId="20577"/>
          <ac:spMkLst>
            <pc:docMk/>
            <pc:sldMk cId="2917095719" sldId="979"/>
            <ac:spMk id="16" creationId="{8F868B05-0844-43C7-9DA3-49A605260ECE}"/>
          </ac:spMkLst>
        </pc:spChg>
        <pc:spChg chg="add del mod">
          <ac:chgData name="Francois Ponchon" userId="647043d1-fef5-44a9-b98b-6ec86862d6ef" providerId="ADAL" clId="{E16B565B-2821-456C-BD5B-71A04FEE3FB5}" dt="2022-11-24T07:24:37.968" v="50"/>
          <ac:spMkLst>
            <pc:docMk/>
            <pc:sldMk cId="2917095719" sldId="979"/>
            <ac:spMk id="17" creationId="{D8D0FD6F-0B16-4EE0-846E-BF6F7DA28131}"/>
          </ac:spMkLst>
        </pc:spChg>
        <pc:spChg chg="add del mod">
          <ac:chgData name="Francois Ponchon" userId="647043d1-fef5-44a9-b98b-6ec86862d6ef" providerId="ADAL" clId="{E16B565B-2821-456C-BD5B-71A04FEE3FB5}" dt="2022-11-24T07:24:37.968" v="50"/>
          <ac:spMkLst>
            <pc:docMk/>
            <pc:sldMk cId="2917095719" sldId="979"/>
            <ac:spMk id="18" creationId="{0A7141C3-73EF-4504-8136-FEC732C6B447}"/>
          </ac:spMkLst>
        </pc:spChg>
        <pc:spChg chg="add del mod">
          <ac:chgData name="Francois Ponchon" userId="647043d1-fef5-44a9-b98b-6ec86862d6ef" providerId="ADAL" clId="{E16B565B-2821-456C-BD5B-71A04FEE3FB5}" dt="2022-11-24T07:24:37.968" v="50"/>
          <ac:spMkLst>
            <pc:docMk/>
            <pc:sldMk cId="2917095719" sldId="979"/>
            <ac:spMk id="19" creationId="{D8A65CC4-724B-4200-AE32-B8E50C3F8DC1}"/>
          </ac:spMkLst>
        </pc:spChg>
        <pc:spChg chg="del mod">
          <ac:chgData name="Francois Ponchon" userId="647043d1-fef5-44a9-b98b-6ec86862d6ef" providerId="ADAL" clId="{E16B565B-2821-456C-BD5B-71A04FEE3FB5}" dt="2022-11-24T09:49:04.811" v="356" actId="478"/>
          <ac:spMkLst>
            <pc:docMk/>
            <pc:sldMk cId="2917095719" sldId="979"/>
            <ac:spMk id="21" creationId="{D33B6ADE-81C8-4F7C-B6E6-FAD9DFF809E0}"/>
          </ac:spMkLst>
        </pc:spChg>
        <pc:spChg chg="add del mod">
          <ac:chgData name="Francois Ponchon" userId="647043d1-fef5-44a9-b98b-6ec86862d6ef" providerId="ADAL" clId="{E16B565B-2821-456C-BD5B-71A04FEE3FB5}" dt="2022-11-24T07:24:37.968" v="50"/>
          <ac:spMkLst>
            <pc:docMk/>
            <pc:sldMk cId="2917095719" sldId="979"/>
            <ac:spMk id="22" creationId="{DFA77147-826D-48D7-93EA-E63E8BBBD0CF}"/>
          </ac:spMkLst>
        </pc:spChg>
        <pc:spChg chg="add mod">
          <ac:chgData name="Francois Ponchon" userId="647043d1-fef5-44a9-b98b-6ec86862d6ef" providerId="ADAL" clId="{E16B565B-2821-456C-BD5B-71A04FEE3FB5}" dt="2022-11-24T07:26:00.174" v="155" actId="1076"/>
          <ac:spMkLst>
            <pc:docMk/>
            <pc:sldMk cId="2917095719" sldId="979"/>
            <ac:spMk id="23" creationId="{D5575AC4-B07D-42B7-889E-449F4DE90B0F}"/>
          </ac:spMkLst>
        </pc:spChg>
        <pc:picChg chg="add del">
          <ac:chgData name="Francois Ponchon" userId="647043d1-fef5-44a9-b98b-6ec86862d6ef" providerId="ADAL" clId="{E16B565B-2821-456C-BD5B-71A04FEE3FB5}" dt="2022-11-24T07:27:32.987" v="240" actId="21"/>
          <ac:picMkLst>
            <pc:docMk/>
            <pc:sldMk cId="2917095719" sldId="979"/>
            <ac:picMk id="2" creationId="{63AC49D0-908D-4BB5-9CD4-FAFE2CD9F81A}"/>
          </ac:picMkLst>
        </pc:picChg>
        <pc:cxnChg chg="del">
          <ac:chgData name="Francois Ponchon" userId="647043d1-fef5-44a9-b98b-6ec86862d6ef" providerId="ADAL" clId="{E16B565B-2821-456C-BD5B-71A04FEE3FB5}" dt="2022-11-24T07:24:47.360" v="52" actId="478"/>
          <ac:cxnSpMkLst>
            <pc:docMk/>
            <pc:sldMk cId="2917095719" sldId="979"/>
            <ac:cxnSpMk id="14" creationId="{B337F236-401D-4924-B324-4D0CFC48FD35}"/>
          </ac:cxnSpMkLst>
        </pc:cxnChg>
        <pc:cxnChg chg="del">
          <ac:chgData name="Francois Ponchon" userId="647043d1-fef5-44a9-b98b-6ec86862d6ef" providerId="ADAL" clId="{E16B565B-2821-456C-BD5B-71A04FEE3FB5}" dt="2022-11-24T07:24:51.409" v="54" actId="478"/>
          <ac:cxnSpMkLst>
            <pc:docMk/>
            <pc:sldMk cId="2917095719" sldId="979"/>
            <ac:cxnSpMk id="15" creationId="{B44646CC-9BD8-4B59-9AD8-B2D0A93B9E56}"/>
          </ac:cxnSpMkLst>
        </pc:cxnChg>
        <pc:cxnChg chg="del">
          <ac:chgData name="Francois Ponchon" userId="647043d1-fef5-44a9-b98b-6ec86862d6ef" providerId="ADAL" clId="{E16B565B-2821-456C-BD5B-71A04FEE3FB5}" dt="2022-11-24T07:25:33.548" v="150" actId="478"/>
          <ac:cxnSpMkLst>
            <pc:docMk/>
            <pc:sldMk cId="2917095719" sldId="979"/>
            <ac:cxnSpMk id="20" creationId="{F9E3C1BA-1A0D-40B6-9EA2-608D0A88DA50}"/>
          </ac:cxnSpMkLst>
        </pc:cxnChg>
        <pc:cxnChg chg="del">
          <ac:chgData name="Francois Ponchon" userId="647043d1-fef5-44a9-b98b-6ec86862d6ef" providerId="ADAL" clId="{E16B565B-2821-456C-BD5B-71A04FEE3FB5}" dt="2022-11-24T07:24:50.280" v="53" actId="478"/>
          <ac:cxnSpMkLst>
            <pc:docMk/>
            <pc:sldMk cId="2917095719" sldId="979"/>
            <ac:cxnSpMk id="42" creationId="{1F6F1BCF-BB71-4487-B635-26F64B2ACABD}"/>
          </ac:cxnSpMkLst>
        </pc:cxnChg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2154029272" sldId="980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2486806405" sldId="991"/>
        </pc:sldMkLst>
      </pc:sldChg>
      <pc:sldChg chg="delSp add mod">
        <pc:chgData name="Francois Ponchon" userId="647043d1-fef5-44a9-b98b-6ec86862d6ef" providerId="ADAL" clId="{E16B565B-2821-456C-BD5B-71A04FEE3FB5}" dt="2022-11-24T07:29:00.656" v="269" actId="478"/>
        <pc:sldMkLst>
          <pc:docMk/>
          <pc:sldMk cId="1302497213" sldId="996"/>
        </pc:sldMkLst>
        <pc:spChg chg="del">
          <ac:chgData name="Francois Ponchon" userId="647043d1-fef5-44a9-b98b-6ec86862d6ef" providerId="ADAL" clId="{E16B565B-2821-456C-BD5B-71A04FEE3FB5}" dt="2022-11-24T07:29:00.656" v="269" actId="478"/>
          <ac:spMkLst>
            <pc:docMk/>
            <pc:sldMk cId="1302497213" sldId="996"/>
            <ac:spMk id="14" creationId="{A2BBDC97-18AB-4798-A2CD-3BB1E72EBD51}"/>
          </ac:spMkLst>
        </pc:spChg>
        <pc:picChg chg="del">
          <ac:chgData name="Francois Ponchon" userId="647043d1-fef5-44a9-b98b-6ec86862d6ef" providerId="ADAL" clId="{E16B565B-2821-456C-BD5B-71A04FEE3FB5}" dt="2022-11-24T07:29:00.656" v="269" actId="478"/>
          <ac:picMkLst>
            <pc:docMk/>
            <pc:sldMk cId="1302497213" sldId="996"/>
            <ac:picMk id="13" creationId="{5C5846DD-2E59-42F4-A253-0B17C0894077}"/>
          </ac:picMkLst>
        </pc:picChg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2398122008" sldId="1002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3348136953" sldId="1004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3973219503" sldId="1014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390144718" sldId="1015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1649703844" sldId="1016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3562889837" sldId="1018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1575211743" sldId="1019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399546163" sldId="1020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2605585352" sldId="1021"/>
        </pc:sldMkLst>
      </pc:sldChg>
      <pc:sldChg chg="delSp add mod">
        <pc:chgData name="Francois Ponchon" userId="647043d1-fef5-44a9-b98b-6ec86862d6ef" providerId="ADAL" clId="{E16B565B-2821-456C-BD5B-71A04FEE3FB5}" dt="2022-11-24T07:29:07.244" v="270" actId="478"/>
        <pc:sldMkLst>
          <pc:docMk/>
          <pc:sldMk cId="2114592208" sldId="1022"/>
        </pc:sldMkLst>
        <pc:spChg chg="del">
          <ac:chgData name="Francois Ponchon" userId="647043d1-fef5-44a9-b98b-6ec86862d6ef" providerId="ADAL" clId="{E16B565B-2821-456C-BD5B-71A04FEE3FB5}" dt="2022-11-24T07:29:07.244" v="270" actId="478"/>
          <ac:spMkLst>
            <pc:docMk/>
            <pc:sldMk cId="2114592208" sldId="1022"/>
            <ac:spMk id="14" creationId="{5811304D-C2F8-4F1B-84FE-B3808E4A1D41}"/>
          </ac:spMkLst>
        </pc:spChg>
        <pc:picChg chg="del">
          <ac:chgData name="Francois Ponchon" userId="647043d1-fef5-44a9-b98b-6ec86862d6ef" providerId="ADAL" clId="{E16B565B-2821-456C-BD5B-71A04FEE3FB5}" dt="2022-11-24T07:29:07.244" v="270" actId="478"/>
          <ac:picMkLst>
            <pc:docMk/>
            <pc:sldMk cId="2114592208" sldId="1022"/>
            <ac:picMk id="13" creationId="{1AC868E4-E27F-47B9-8BEF-66B191F6CC92}"/>
          </ac:picMkLst>
        </pc:picChg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371200185" sldId="1023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2188092542" sldId="1024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3484112547" sldId="1025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1921550290" sldId="1026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1716482169" sldId="1027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1915742275" sldId="1029"/>
        </pc:sldMkLst>
      </pc:sldChg>
      <pc:sldChg chg="add">
        <pc:chgData name="Francois Ponchon" userId="647043d1-fef5-44a9-b98b-6ec86862d6ef" providerId="ADAL" clId="{E16B565B-2821-456C-BD5B-71A04FEE3FB5}" dt="2022-11-24T07:23:59.195" v="34"/>
        <pc:sldMkLst>
          <pc:docMk/>
          <pc:sldMk cId="2545387104" sldId="1030"/>
        </pc:sldMkLst>
      </pc:sldChg>
      <pc:sldChg chg="addSp modSp modAnim">
        <pc:chgData name="Francois Ponchon" userId="647043d1-fef5-44a9-b98b-6ec86862d6ef" providerId="ADAL" clId="{E16B565B-2821-456C-BD5B-71A04FEE3FB5}" dt="2022-11-24T10:11:29.345" v="358"/>
        <pc:sldMkLst>
          <pc:docMk/>
          <pc:sldMk cId="510832371" sldId="1034"/>
        </pc:sldMkLst>
        <pc:spChg chg="mod">
          <ac:chgData name="Francois Ponchon" userId="647043d1-fef5-44a9-b98b-6ec86862d6ef" providerId="ADAL" clId="{E16B565B-2821-456C-BD5B-71A04FEE3FB5}" dt="2022-11-24T10:11:24.597" v="357" actId="164"/>
          <ac:spMkLst>
            <pc:docMk/>
            <pc:sldMk cId="510832371" sldId="1034"/>
            <ac:spMk id="31" creationId="{5273ABA6-E3DB-4B27-B0BC-3449A74D54FB}"/>
          </ac:spMkLst>
        </pc:spChg>
        <pc:spChg chg="mod">
          <ac:chgData name="Francois Ponchon" userId="647043d1-fef5-44a9-b98b-6ec86862d6ef" providerId="ADAL" clId="{E16B565B-2821-456C-BD5B-71A04FEE3FB5}" dt="2022-11-24T10:11:24.597" v="357" actId="164"/>
          <ac:spMkLst>
            <pc:docMk/>
            <pc:sldMk cId="510832371" sldId="1034"/>
            <ac:spMk id="32" creationId="{A49F4FB7-2E51-494C-9BBC-59F91A458692}"/>
          </ac:spMkLst>
        </pc:spChg>
        <pc:spChg chg="mod">
          <ac:chgData name="Francois Ponchon" userId="647043d1-fef5-44a9-b98b-6ec86862d6ef" providerId="ADAL" clId="{E16B565B-2821-456C-BD5B-71A04FEE3FB5}" dt="2022-11-24T10:11:24.597" v="357" actId="164"/>
          <ac:spMkLst>
            <pc:docMk/>
            <pc:sldMk cId="510832371" sldId="1034"/>
            <ac:spMk id="44" creationId="{78E33B67-C4BB-4A53-A1A6-ADB943BD47C3}"/>
          </ac:spMkLst>
        </pc:spChg>
        <pc:grpChg chg="add mod">
          <ac:chgData name="Francois Ponchon" userId="647043d1-fef5-44a9-b98b-6ec86862d6ef" providerId="ADAL" clId="{E16B565B-2821-456C-BD5B-71A04FEE3FB5}" dt="2022-11-24T10:11:24.597" v="357" actId="164"/>
          <ac:grpSpMkLst>
            <pc:docMk/>
            <pc:sldMk cId="510832371" sldId="1034"/>
            <ac:grpSpMk id="2" creationId="{DB57CE11-180E-496E-933B-72E9D1E062CF}"/>
          </ac:grpSpMkLst>
        </pc:grpChg>
        <pc:picChg chg="mod">
          <ac:chgData name="Francois Ponchon" userId="647043d1-fef5-44a9-b98b-6ec86862d6ef" providerId="ADAL" clId="{E16B565B-2821-456C-BD5B-71A04FEE3FB5}" dt="2022-11-24T10:11:24.597" v="357" actId="164"/>
          <ac:picMkLst>
            <pc:docMk/>
            <pc:sldMk cId="510832371" sldId="1034"/>
            <ac:picMk id="10" creationId="{975A13D9-1A24-4030-A1A9-A313D0EE7348}"/>
          </ac:picMkLst>
        </pc:picChg>
        <pc:picChg chg="mod">
          <ac:chgData name="Francois Ponchon" userId="647043d1-fef5-44a9-b98b-6ec86862d6ef" providerId="ADAL" clId="{E16B565B-2821-456C-BD5B-71A04FEE3FB5}" dt="2022-11-24T10:11:24.597" v="357" actId="164"/>
          <ac:picMkLst>
            <pc:docMk/>
            <pc:sldMk cId="510832371" sldId="1034"/>
            <ac:picMk id="15" creationId="{6615B14A-187F-42F2-996D-9F43459D40F3}"/>
          </ac:picMkLst>
        </pc:picChg>
        <pc:picChg chg="mod">
          <ac:chgData name="Francois Ponchon" userId="647043d1-fef5-44a9-b98b-6ec86862d6ef" providerId="ADAL" clId="{E16B565B-2821-456C-BD5B-71A04FEE3FB5}" dt="2022-11-24T10:11:24.597" v="357" actId="164"/>
          <ac:picMkLst>
            <pc:docMk/>
            <pc:sldMk cId="510832371" sldId="1034"/>
            <ac:picMk id="17" creationId="{E3DACA8C-3FBC-46A2-8795-360F9FA28B3B}"/>
          </ac:picMkLst>
        </pc:picChg>
        <pc:picChg chg="mod">
          <ac:chgData name="Francois Ponchon" userId="647043d1-fef5-44a9-b98b-6ec86862d6ef" providerId="ADAL" clId="{E16B565B-2821-456C-BD5B-71A04FEE3FB5}" dt="2022-11-24T10:11:24.597" v="357" actId="164"/>
          <ac:picMkLst>
            <pc:docMk/>
            <pc:sldMk cId="510832371" sldId="1034"/>
            <ac:picMk id="41" creationId="{42320E8F-77FB-4643-9353-517A89CBB1A7}"/>
          </ac:picMkLst>
        </pc:picChg>
        <pc:picChg chg="mod">
          <ac:chgData name="Francois Ponchon" userId="647043d1-fef5-44a9-b98b-6ec86862d6ef" providerId="ADAL" clId="{E16B565B-2821-456C-BD5B-71A04FEE3FB5}" dt="2022-11-24T10:11:24.597" v="357" actId="164"/>
          <ac:picMkLst>
            <pc:docMk/>
            <pc:sldMk cId="510832371" sldId="1034"/>
            <ac:picMk id="43" creationId="{DEE2754E-799D-458F-B93E-9C772F85F284}"/>
          </ac:picMkLst>
        </pc:picChg>
      </pc:sldChg>
      <pc:sldChg chg="addSp delSp modSp mod">
        <pc:chgData name="Francois Ponchon" userId="647043d1-fef5-44a9-b98b-6ec86862d6ef" providerId="ADAL" clId="{E16B565B-2821-456C-BD5B-71A04FEE3FB5}" dt="2022-11-24T07:28:16.957" v="259" actId="208"/>
        <pc:sldMkLst>
          <pc:docMk/>
          <pc:sldMk cId="4187473289" sldId="1038"/>
        </pc:sldMkLst>
        <pc:spChg chg="add mod">
          <ac:chgData name="Francois Ponchon" userId="647043d1-fef5-44a9-b98b-6ec86862d6ef" providerId="ADAL" clId="{E16B565B-2821-456C-BD5B-71A04FEE3FB5}" dt="2022-11-24T07:28:06.927" v="255" actId="207"/>
          <ac:spMkLst>
            <pc:docMk/>
            <pc:sldMk cId="4187473289" sldId="1038"/>
            <ac:spMk id="3" creationId="{9195BE6E-0C6A-445D-B2F1-5330EB878C48}"/>
          </ac:spMkLst>
        </pc:spChg>
        <pc:spChg chg="add del mod">
          <ac:chgData name="Francois Ponchon" userId="647043d1-fef5-44a9-b98b-6ec86862d6ef" providerId="ADAL" clId="{E16B565B-2821-456C-BD5B-71A04FEE3FB5}" dt="2022-11-24T07:28:09.332" v="256" actId="478"/>
          <ac:spMkLst>
            <pc:docMk/>
            <pc:sldMk cId="4187473289" sldId="1038"/>
            <ac:spMk id="10" creationId="{57925C32-6B6D-486D-B225-AA69ACEF0FCE}"/>
          </ac:spMkLst>
        </pc:spChg>
        <pc:picChg chg="add mod">
          <ac:chgData name="Francois Ponchon" userId="647043d1-fef5-44a9-b98b-6ec86862d6ef" providerId="ADAL" clId="{E16B565B-2821-456C-BD5B-71A04FEE3FB5}" dt="2022-11-24T07:27:40.930" v="244" actId="14100"/>
          <ac:picMkLst>
            <pc:docMk/>
            <pc:sldMk cId="4187473289" sldId="1038"/>
            <ac:picMk id="2" creationId="{9F4CDCC2-ED50-40D0-B687-643635C8D115}"/>
          </ac:picMkLst>
        </pc:picChg>
        <pc:picChg chg="del">
          <ac:chgData name="Francois Ponchon" userId="647043d1-fef5-44a9-b98b-6ec86862d6ef" providerId="ADAL" clId="{E16B565B-2821-456C-BD5B-71A04FEE3FB5}" dt="2022-11-24T07:27:35.006" v="241" actId="478"/>
          <ac:picMkLst>
            <pc:docMk/>
            <pc:sldMk cId="4187473289" sldId="1038"/>
            <ac:picMk id="8" creationId="{D9808C0C-0ACD-41A7-8965-EBA345FBACE2}"/>
          </ac:picMkLst>
        </pc:picChg>
        <pc:cxnChg chg="add mod">
          <ac:chgData name="Francois Ponchon" userId="647043d1-fef5-44a9-b98b-6ec86862d6ef" providerId="ADAL" clId="{E16B565B-2821-456C-BD5B-71A04FEE3FB5}" dt="2022-11-24T07:28:16.957" v="259" actId="208"/>
          <ac:cxnSpMkLst>
            <pc:docMk/>
            <pc:sldMk cId="4187473289" sldId="1038"/>
            <ac:cxnSpMk id="5" creationId="{95540F3F-B52B-49CA-A51A-BCEB2D582C5E}"/>
          </ac:cxnSpMkLst>
        </pc:cxnChg>
      </pc:sldChg>
      <pc:sldChg chg="addSp delSp modSp mod">
        <pc:chgData name="Francois Ponchon" userId="647043d1-fef5-44a9-b98b-6ec86862d6ef" providerId="ADAL" clId="{E16B565B-2821-456C-BD5B-71A04FEE3FB5}" dt="2022-11-24T07:28:33.911" v="263" actId="14100"/>
        <pc:sldMkLst>
          <pc:docMk/>
          <pc:sldMk cId="3724827995" sldId="1039"/>
        </pc:sldMkLst>
        <pc:spChg chg="del">
          <ac:chgData name="Francois Ponchon" userId="647043d1-fef5-44a9-b98b-6ec86862d6ef" providerId="ADAL" clId="{E16B565B-2821-456C-BD5B-71A04FEE3FB5}" dt="2022-11-24T07:28:25.764" v="260" actId="478"/>
          <ac:spMkLst>
            <pc:docMk/>
            <pc:sldMk cId="3724827995" sldId="1039"/>
            <ac:spMk id="8" creationId="{96858E36-FA74-49B3-9C3B-B55AAB500EEB}"/>
          </ac:spMkLst>
        </pc:spChg>
        <pc:spChg chg="add mod">
          <ac:chgData name="Francois Ponchon" userId="647043d1-fef5-44a9-b98b-6ec86862d6ef" providerId="ADAL" clId="{E16B565B-2821-456C-BD5B-71A04FEE3FB5}" dt="2022-11-24T07:28:33.911" v="263" actId="14100"/>
          <ac:spMkLst>
            <pc:docMk/>
            <pc:sldMk cId="3724827995" sldId="1039"/>
            <ac:spMk id="11" creationId="{948D9C17-293E-44AA-8932-4DF4B7C447E7}"/>
          </ac:spMkLst>
        </pc:spChg>
        <pc:picChg chg="del">
          <ac:chgData name="Francois Ponchon" userId="647043d1-fef5-44a9-b98b-6ec86862d6ef" providerId="ADAL" clId="{E16B565B-2821-456C-BD5B-71A04FEE3FB5}" dt="2022-11-24T07:28:25.764" v="260" actId="478"/>
          <ac:picMkLst>
            <pc:docMk/>
            <pc:sldMk cId="3724827995" sldId="1039"/>
            <ac:picMk id="9" creationId="{F12169B4-30AE-4BBB-997E-D051C5C33D59}"/>
          </ac:picMkLst>
        </pc:picChg>
        <pc:picChg chg="add mod">
          <ac:chgData name="Francois Ponchon" userId="647043d1-fef5-44a9-b98b-6ec86862d6ef" providerId="ADAL" clId="{E16B565B-2821-456C-BD5B-71A04FEE3FB5}" dt="2022-11-24T07:28:26.114" v="261"/>
          <ac:picMkLst>
            <pc:docMk/>
            <pc:sldMk cId="3724827995" sldId="1039"/>
            <ac:picMk id="10" creationId="{BDE08DCE-66E7-4614-B3E8-E2A0819917F9}"/>
          </ac:picMkLst>
        </pc:picChg>
        <pc:cxnChg chg="add mod">
          <ac:chgData name="Francois Ponchon" userId="647043d1-fef5-44a9-b98b-6ec86862d6ef" providerId="ADAL" clId="{E16B565B-2821-456C-BD5B-71A04FEE3FB5}" dt="2022-11-24T07:28:33.911" v="263" actId="14100"/>
          <ac:cxnSpMkLst>
            <pc:docMk/>
            <pc:sldMk cId="3724827995" sldId="1039"/>
            <ac:cxnSpMk id="12" creationId="{AA5A2B43-070A-4405-A3CA-351E3F86F952}"/>
          </ac:cxnSpMkLst>
        </pc:cxnChg>
      </pc:sldChg>
      <pc:sldChg chg="addSp modSp mod">
        <pc:chgData name="Francois Ponchon" userId="647043d1-fef5-44a9-b98b-6ec86862d6ef" providerId="ADAL" clId="{E16B565B-2821-456C-BD5B-71A04FEE3FB5}" dt="2022-11-24T07:23:03.890" v="32" actId="167"/>
        <pc:sldMkLst>
          <pc:docMk/>
          <pc:sldMk cId="3975265956" sldId="1045"/>
        </pc:sldMkLst>
        <pc:picChg chg="add mod ord">
          <ac:chgData name="Francois Ponchon" userId="647043d1-fef5-44a9-b98b-6ec86862d6ef" providerId="ADAL" clId="{E16B565B-2821-456C-BD5B-71A04FEE3FB5}" dt="2022-11-24T07:23:03.890" v="32" actId="167"/>
          <ac:picMkLst>
            <pc:docMk/>
            <pc:sldMk cId="3975265956" sldId="1045"/>
            <ac:picMk id="3" creationId="{1826B4D1-7056-4548-8F5A-66A2865DA5D7}"/>
          </ac:picMkLst>
        </pc:picChg>
      </pc:sldChg>
      <pc:sldChg chg="addSp delSp modSp mod">
        <pc:chgData name="Francois Ponchon" userId="647043d1-fef5-44a9-b98b-6ec86862d6ef" providerId="ADAL" clId="{E16B565B-2821-456C-BD5B-71A04FEE3FB5}" dt="2022-11-24T07:28:45.232" v="266" actId="1076"/>
        <pc:sldMkLst>
          <pc:docMk/>
          <pc:sldMk cId="1876614198" sldId="1052"/>
        </pc:sldMkLst>
        <pc:spChg chg="del">
          <ac:chgData name="Francois Ponchon" userId="647043d1-fef5-44a9-b98b-6ec86862d6ef" providerId="ADAL" clId="{E16B565B-2821-456C-BD5B-71A04FEE3FB5}" dt="2022-11-24T07:28:40.893" v="264" actId="478"/>
          <ac:spMkLst>
            <pc:docMk/>
            <pc:sldMk cId="1876614198" sldId="1052"/>
            <ac:spMk id="8" creationId="{E0E3B03F-5D4E-40AA-9956-A3DD4037CFBB}"/>
          </ac:spMkLst>
        </pc:spChg>
        <pc:spChg chg="add mod">
          <ac:chgData name="Francois Ponchon" userId="647043d1-fef5-44a9-b98b-6ec86862d6ef" providerId="ADAL" clId="{E16B565B-2821-456C-BD5B-71A04FEE3FB5}" dt="2022-11-24T07:28:45.232" v="266" actId="1076"/>
          <ac:spMkLst>
            <pc:docMk/>
            <pc:sldMk cId="1876614198" sldId="1052"/>
            <ac:spMk id="11" creationId="{666ED1A6-055D-4415-BD5E-CE44A63A957F}"/>
          </ac:spMkLst>
        </pc:spChg>
        <pc:picChg chg="del">
          <ac:chgData name="Francois Ponchon" userId="647043d1-fef5-44a9-b98b-6ec86862d6ef" providerId="ADAL" clId="{E16B565B-2821-456C-BD5B-71A04FEE3FB5}" dt="2022-11-24T07:28:40.893" v="264" actId="478"/>
          <ac:picMkLst>
            <pc:docMk/>
            <pc:sldMk cId="1876614198" sldId="1052"/>
            <ac:picMk id="9" creationId="{5D73BCBB-0368-43F5-B466-95DC55B3AA1B}"/>
          </ac:picMkLst>
        </pc:picChg>
        <pc:picChg chg="add mod">
          <ac:chgData name="Francois Ponchon" userId="647043d1-fef5-44a9-b98b-6ec86862d6ef" providerId="ADAL" clId="{E16B565B-2821-456C-BD5B-71A04FEE3FB5}" dt="2022-11-24T07:28:41.368" v="265"/>
          <ac:picMkLst>
            <pc:docMk/>
            <pc:sldMk cId="1876614198" sldId="1052"/>
            <ac:picMk id="10" creationId="{2D0D9952-1D38-49FF-80F2-EA209B9A1039}"/>
          </ac:picMkLst>
        </pc:picChg>
        <pc:cxnChg chg="add mod">
          <ac:chgData name="Francois Ponchon" userId="647043d1-fef5-44a9-b98b-6ec86862d6ef" providerId="ADAL" clId="{E16B565B-2821-456C-BD5B-71A04FEE3FB5}" dt="2022-11-24T07:28:45.232" v="266" actId="1076"/>
          <ac:cxnSpMkLst>
            <pc:docMk/>
            <pc:sldMk cId="1876614198" sldId="1052"/>
            <ac:cxnSpMk id="12" creationId="{5C7B72D2-674B-4C05-9338-310529AF437C}"/>
          </ac:cxnSpMkLst>
        </pc:cxnChg>
      </pc:sldChg>
      <pc:sldChg chg="addSp modSp mod">
        <pc:chgData name="Francois Ponchon" userId="647043d1-fef5-44a9-b98b-6ec86862d6ef" providerId="ADAL" clId="{E16B565B-2821-456C-BD5B-71A04FEE3FB5}" dt="2022-11-24T07:28:56.464" v="268" actId="1076"/>
        <pc:sldMkLst>
          <pc:docMk/>
          <pc:sldMk cId="1773671361" sldId="1057"/>
        </pc:sldMkLst>
        <pc:spChg chg="add mod">
          <ac:chgData name="Francois Ponchon" userId="647043d1-fef5-44a9-b98b-6ec86862d6ef" providerId="ADAL" clId="{E16B565B-2821-456C-BD5B-71A04FEE3FB5}" dt="2022-11-24T07:28:56.464" v="268" actId="1076"/>
          <ac:spMkLst>
            <pc:docMk/>
            <pc:sldMk cId="1773671361" sldId="1057"/>
            <ac:spMk id="5" creationId="{683258BD-D313-4FCA-BF9B-212FAE5749A5}"/>
          </ac:spMkLst>
        </pc:spChg>
        <pc:spChg chg="mod">
          <ac:chgData name="Francois Ponchon" userId="647043d1-fef5-44a9-b98b-6ec86862d6ef" providerId="ADAL" clId="{E16B565B-2821-456C-BD5B-71A04FEE3FB5}" dt="2022-11-24T07:24:04.911" v="48" actId="20577"/>
          <ac:spMkLst>
            <pc:docMk/>
            <pc:sldMk cId="1773671361" sldId="1057"/>
            <ac:spMk id="6" creationId="{D93C23AF-E358-4353-AD69-60A9FFBAE9C7}"/>
          </ac:spMkLst>
        </pc:spChg>
        <pc:picChg chg="add mod">
          <ac:chgData name="Francois Ponchon" userId="647043d1-fef5-44a9-b98b-6ec86862d6ef" providerId="ADAL" clId="{E16B565B-2821-456C-BD5B-71A04FEE3FB5}" dt="2022-11-24T07:28:53.400" v="267"/>
          <ac:picMkLst>
            <pc:docMk/>
            <pc:sldMk cId="1773671361" sldId="1057"/>
            <ac:picMk id="4" creationId="{465457FB-214D-4CD4-B3B5-D7FB094A19BB}"/>
          </ac:picMkLst>
        </pc:picChg>
        <pc:cxnChg chg="add mod">
          <ac:chgData name="Francois Ponchon" userId="647043d1-fef5-44a9-b98b-6ec86862d6ef" providerId="ADAL" clId="{E16B565B-2821-456C-BD5B-71A04FEE3FB5}" dt="2022-11-24T07:28:56.464" v="268" actId="1076"/>
          <ac:cxnSpMkLst>
            <pc:docMk/>
            <pc:sldMk cId="1773671361" sldId="1057"/>
            <ac:cxnSpMk id="8" creationId="{BEE48E65-8157-464F-8694-8C87C26D7085}"/>
          </ac:cxnSpMkLst>
        </pc:cxnChg>
      </pc:sldChg>
      <pc:sldChg chg="del">
        <pc:chgData name="Francois Ponchon" userId="647043d1-fef5-44a9-b98b-6ec86862d6ef" providerId="ADAL" clId="{E16B565B-2821-456C-BD5B-71A04FEE3FB5}" dt="2022-11-24T07:29:17.846" v="271" actId="2696"/>
        <pc:sldMkLst>
          <pc:docMk/>
          <pc:sldMk cId="123156011" sldId="1071"/>
        </pc:sldMkLst>
      </pc:sldChg>
      <pc:sldChg chg="add">
        <pc:chgData name="Francois Ponchon" userId="647043d1-fef5-44a9-b98b-6ec86862d6ef" providerId="ADAL" clId="{E16B565B-2821-456C-BD5B-71A04FEE3FB5}" dt="2022-11-24T07:29:22.447" v="272"/>
        <pc:sldMkLst>
          <pc:docMk/>
          <pc:sldMk cId="3410729433" sldId="1071"/>
        </pc:sldMkLst>
      </pc:sldChg>
      <pc:sldChg chg="add">
        <pc:chgData name="Francois Ponchon" userId="647043d1-fef5-44a9-b98b-6ec86862d6ef" providerId="ADAL" clId="{E16B565B-2821-456C-BD5B-71A04FEE3FB5}" dt="2022-11-24T07:23:57.871" v="33" actId="2890"/>
        <pc:sldMkLst>
          <pc:docMk/>
          <pc:sldMk cId="4005881427" sldId="1073"/>
        </pc:sldMkLst>
      </pc:sldChg>
      <pc:sldMasterChg chg="modSp mod">
        <pc:chgData name="Francois Ponchon" userId="647043d1-fef5-44a9-b98b-6ec86862d6ef" providerId="ADAL" clId="{E16B565B-2821-456C-BD5B-71A04FEE3FB5}" dt="2022-11-24T09:48:25.566" v="294" actId="20577"/>
        <pc:sldMasterMkLst>
          <pc:docMk/>
          <pc:sldMasterMk cId="3566997935" sldId="2147483648"/>
        </pc:sldMasterMkLst>
        <pc:spChg chg="mod">
          <ac:chgData name="Francois Ponchon" userId="647043d1-fef5-44a9-b98b-6ec86862d6ef" providerId="ADAL" clId="{E16B565B-2821-456C-BD5B-71A04FEE3FB5}" dt="2022-11-24T09:48:25.566" v="294" actId="20577"/>
          <ac:spMkLst>
            <pc:docMk/>
            <pc:sldMasterMk cId="3566997935" sldId="2147483648"/>
            <ac:spMk id="7" creationId="{730408E7-F153-462E-AF29-E7AC55AFF057}"/>
          </ac:spMkLst>
        </pc:spChg>
      </pc:sldMasterChg>
    </pc:docChg>
  </pc:docChgLst>
  <pc:docChgLst>
    <pc:chgData name="Francois Ponchon" userId="647043d1-fef5-44a9-b98b-6ec86862d6ef" providerId="ADAL" clId="{01EACE2F-9039-46E7-A8A2-17035FCEA5E8}"/>
    <pc:docChg chg="undo redo custSel addSld delSld modSld sldOrd modMainMaster">
      <pc:chgData name="Francois Ponchon" userId="647043d1-fef5-44a9-b98b-6ec86862d6ef" providerId="ADAL" clId="{01EACE2F-9039-46E7-A8A2-17035FCEA5E8}" dt="2022-12-01T13:37:24.110" v="15435" actId="21"/>
      <pc:docMkLst>
        <pc:docMk/>
      </pc:docMkLst>
      <pc:sldChg chg="modSp mod">
        <pc:chgData name="Francois Ponchon" userId="647043d1-fef5-44a9-b98b-6ec86862d6ef" providerId="ADAL" clId="{01EACE2F-9039-46E7-A8A2-17035FCEA5E8}" dt="2022-11-28T12:16:52.281" v="67" actId="20577"/>
        <pc:sldMkLst>
          <pc:docMk/>
          <pc:sldMk cId="1952279981" sldId="258"/>
        </pc:sldMkLst>
        <pc:spChg chg="mod">
          <ac:chgData name="Francois Ponchon" userId="647043d1-fef5-44a9-b98b-6ec86862d6ef" providerId="ADAL" clId="{01EACE2F-9039-46E7-A8A2-17035FCEA5E8}" dt="2022-11-28T12:16:48.231" v="66" actId="20577"/>
          <ac:spMkLst>
            <pc:docMk/>
            <pc:sldMk cId="1952279981" sldId="258"/>
            <ac:spMk id="4" creationId="{85815C3C-37C3-4FB6-9410-42D943B5F3E8}"/>
          </ac:spMkLst>
        </pc:spChg>
        <pc:spChg chg="mod">
          <ac:chgData name="Francois Ponchon" userId="647043d1-fef5-44a9-b98b-6ec86862d6ef" providerId="ADAL" clId="{01EACE2F-9039-46E7-A8A2-17035FCEA5E8}" dt="2022-11-28T12:16:52.281" v="67" actId="20577"/>
          <ac:spMkLst>
            <pc:docMk/>
            <pc:sldMk cId="1952279981" sldId="258"/>
            <ac:spMk id="5" creationId="{19B9C82A-2363-4ED8-B501-9F4DF89D2533}"/>
          </ac:spMkLst>
        </pc:spChg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012799779" sldId="978"/>
        </pc:sldMkLst>
      </pc:sldChg>
      <pc:sldChg chg="addSp delSp modSp mod modAnim">
        <pc:chgData name="Francois Ponchon" userId="647043d1-fef5-44a9-b98b-6ec86862d6ef" providerId="ADAL" clId="{01EACE2F-9039-46E7-A8A2-17035FCEA5E8}" dt="2022-12-01T13:36:53.251" v="15422" actId="20577"/>
        <pc:sldMkLst>
          <pc:docMk/>
          <pc:sldMk cId="2917095719" sldId="979"/>
        </pc:sldMkLst>
        <pc:spChg chg="mod">
          <ac:chgData name="Francois Ponchon" userId="647043d1-fef5-44a9-b98b-6ec86862d6ef" providerId="ADAL" clId="{01EACE2F-9039-46E7-A8A2-17035FCEA5E8}" dt="2022-12-01T07:09:45.801" v="11067" actId="20577"/>
          <ac:spMkLst>
            <pc:docMk/>
            <pc:sldMk cId="2917095719" sldId="979"/>
            <ac:spMk id="4" creationId="{1AE9E2B5-77D5-4B57-80BA-C6854E296BA4}"/>
          </ac:spMkLst>
        </pc:spChg>
        <pc:spChg chg="del mod">
          <ac:chgData name="Francois Ponchon" userId="647043d1-fef5-44a9-b98b-6ec86862d6ef" providerId="ADAL" clId="{01EACE2F-9039-46E7-A8A2-17035FCEA5E8}" dt="2022-11-28T12:38:53.174" v="805" actId="478"/>
          <ac:spMkLst>
            <pc:docMk/>
            <pc:sldMk cId="2917095719" sldId="979"/>
            <ac:spMk id="7" creationId="{58C53086-4533-4571-9CDA-D791065720DB}"/>
          </ac:spMkLst>
        </pc:spChg>
        <pc:spChg chg="mod">
          <ac:chgData name="Francois Ponchon" userId="647043d1-fef5-44a9-b98b-6ec86862d6ef" providerId="ADAL" clId="{01EACE2F-9039-46E7-A8A2-17035FCEA5E8}" dt="2022-12-01T13:36:53.251" v="15422" actId="20577"/>
          <ac:spMkLst>
            <pc:docMk/>
            <pc:sldMk cId="2917095719" sldId="979"/>
            <ac:spMk id="10" creationId="{218D336A-6BBD-4B87-B7D0-AA98E25C5770}"/>
          </ac:spMkLst>
        </pc:spChg>
        <pc:spChg chg="mod">
          <ac:chgData name="Francois Ponchon" userId="647043d1-fef5-44a9-b98b-6ec86862d6ef" providerId="ADAL" clId="{01EACE2F-9039-46E7-A8A2-17035FCEA5E8}" dt="2022-11-28T12:47:55.630" v="1304" actId="20577"/>
          <ac:spMkLst>
            <pc:docMk/>
            <pc:sldMk cId="2917095719" sldId="979"/>
            <ac:spMk id="12" creationId="{0B7F20F5-7D0A-4E56-9725-56E8A2366396}"/>
          </ac:spMkLst>
        </pc:spChg>
        <pc:spChg chg="mod">
          <ac:chgData name="Francois Ponchon" userId="647043d1-fef5-44a9-b98b-6ec86862d6ef" providerId="ADAL" clId="{01EACE2F-9039-46E7-A8A2-17035FCEA5E8}" dt="2022-11-28T15:12:01.991" v="8172" actId="1076"/>
          <ac:spMkLst>
            <pc:docMk/>
            <pc:sldMk cId="2917095719" sldId="979"/>
            <ac:spMk id="13" creationId="{AC437FD0-D418-4660-B1C0-C71B0B61A2A9}"/>
          </ac:spMkLst>
        </pc:spChg>
        <pc:spChg chg="add mod">
          <ac:chgData name="Francois Ponchon" userId="647043d1-fef5-44a9-b98b-6ec86862d6ef" providerId="ADAL" clId="{01EACE2F-9039-46E7-A8A2-17035FCEA5E8}" dt="2022-11-28T15:10:34.936" v="7964" actId="20577"/>
          <ac:spMkLst>
            <pc:docMk/>
            <pc:sldMk cId="2917095719" sldId="979"/>
            <ac:spMk id="14" creationId="{BFC52D0A-8A81-4A48-BADD-C5DEE051CD3B}"/>
          </ac:spMkLst>
        </pc:spChg>
        <pc:spChg chg="add mod">
          <ac:chgData name="Francois Ponchon" userId="647043d1-fef5-44a9-b98b-6ec86862d6ef" providerId="ADAL" clId="{01EACE2F-9039-46E7-A8A2-17035FCEA5E8}" dt="2022-12-01T13:36:35.171" v="15390" actId="20577"/>
          <ac:spMkLst>
            <pc:docMk/>
            <pc:sldMk cId="2917095719" sldId="979"/>
            <ac:spMk id="15" creationId="{862688BD-D5FF-4A48-8019-27EB0ED90295}"/>
          </ac:spMkLst>
        </pc:spChg>
        <pc:spChg chg="mod">
          <ac:chgData name="Francois Ponchon" userId="647043d1-fef5-44a9-b98b-6ec86862d6ef" providerId="ADAL" clId="{01EACE2F-9039-46E7-A8A2-17035FCEA5E8}" dt="2022-11-30T07:41:15.156" v="10399" actId="5793"/>
          <ac:spMkLst>
            <pc:docMk/>
            <pc:sldMk cId="2917095719" sldId="979"/>
            <ac:spMk id="16" creationId="{8F868B05-0844-43C7-9DA3-49A605260ECE}"/>
          </ac:spMkLst>
        </pc:spChg>
        <pc:spChg chg="mod">
          <ac:chgData name="Francois Ponchon" userId="647043d1-fef5-44a9-b98b-6ec86862d6ef" providerId="ADAL" clId="{01EACE2F-9039-46E7-A8A2-17035FCEA5E8}" dt="2022-11-28T15:12:00.527" v="8171" actId="1076"/>
          <ac:spMkLst>
            <pc:docMk/>
            <pc:sldMk cId="2917095719" sldId="979"/>
            <ac:spMk id="23" creationId="{D5575AC4-B07D-42B7-889E-449F4DE90B0F}"/>
          </ac:spMkLst>
        </pc:spChg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154029272" sldId="980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486806405" sldId="991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302497213" sldId="996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448833971" sldId="1001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398122008" sldId="1002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348136953" sldId="1004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802529055" sldId="1008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719699899" sldId="1011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544496285" sldId="1012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385111585" sldId="1013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973219503" sldId="1014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90144718" sldId="1015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649703844" sldId="1016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562889837" sldId="1018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575211743" sldId="1019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99546163" sldId="1020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605585352" sldId="1021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114592208" sldId="1022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71200185" sldId="1023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188092542" sldId="1024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484112547" sldId="1025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921550290" sldId="1026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716482169" sldId="1027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915742275" sldId="1029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545387104" sldId="1030"/>
        </pc:sldMkLst>
      </pc:sldChg>
      <pc:sldChg chg="del">
        <pc:chgData name="Francois Ponchon" userId="647043d1-fef5-44a9-b98b-6ec86862d6ef" providerId="ADAL" clId="{01EACE2F-9039-46E7-A8A2-17035FCEA5E8}" dt="2022-11-28T12:41:36.458" v="1167" actId="47"/>
        <pc:sldMkLst>
          <pc:docMk/>
          <pc:sldMk cId="829236028" sldId="1031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510832371" sldId="1034"/>
        </pc:sldMkLst>
      </pc:sldChg>
      <pc:sldChg chg="del">
        <pc:chgData name="Francois Ponchon" userId="647043d1-fef5-44a9-b98b-6ec86862d6ef" providerId="ADAL" clId="{01EACE2F-9039-46E7-A8A2-17035FCEA5E8}" dt="2022-11-28T12:41:37.479" v="1168" actId="47"/>
        <pc:sldMkLst>
          <pc:docMk/>
          <pc:sldMk cId="4187473289" sldId="1038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724827995" sldId="1039"/>
        </pc:sldMkLst>
      </pc:sldChg>
      <pc:sldChg chg="del">
        <pc:chgData name="Francois Ponchon" userId="647043d1-fef5-44a9-b98b-6ec86862d6ef" providerId="ADAL" clId="{01EACE2F-9039-46E7-A8A2-17035FCEA5E8}" dt="2022-11-28T12:41:32.631" v="1163" actId="47"/>
        <pc:sldMkLst>
          <pc:docMk/>
          <pc:sldMk cId="1971270125" sldId="1040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586642342" sldId="1043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896627264" sldId="1044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975265956" sldId="1045"/>
        </pc:sldMkLst>
      </pc:sldChg>
      <pc:sldChg chg="add 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327873957" sldId="1051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876614198" sldId="1052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469050959" sldId="1053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206277593" sldId="1054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4248815425" sldId="1055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635756819" sldId="1056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773671361" sldId="1057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986770405" sldId="1058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755261899" sldId="1059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185747332" sldId="1060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479821593" sldId="1061"/>
        </pc:sldMkLst>
      </pc:sldChg>
      <pc:sldChg chg="add del mod modShow">
        <pc:chgData name="Francois Ponchon" userId="647043d1-fef5-44a9-b98b-6ec86862d6ef" providerId="ADAL" clId="{01EACE2F-9039-46E7-A8A2-17035FCEA5E8}" dt="2022-12-01T13:35:43.980" v="15315" actId="47"/>
        <pc:sldMkLst>
          <pc:docMk/>
          <pc:sldMk cId="2424433960" sldId="1063"/>
        </pc:sldMkLst>
      </pc:sldChg>
      <pc:sldChg chg="del">
        <pc:chgData name="Francois Ponchon" userId="647043d1-fef5-44a9-b98b-6ec86862d6ef" providerId="ADAL" clId="{01EACE2F-9039-46E7-A8A2-17035FCEA5E8}" dt="2022-11-28T12:41:34.443" v="1164" actId="47"/>
        <pc:sldMkLst>
          <pc:docMk/>
          <pc:sldMk cId="2737330108" sldId="1064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234493532" sldId="1065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801744316" sldId="1066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899530773" sldId="1067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398043964" sldId="1068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1158341592" sldId="1069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3410729433" sldId="1071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2518249342" sldId="1072"/>
        </pc:sldMkLst>
      </pc:sldChg>
      <pc:sldChg chg="del">
        <pc:chgData name="Francois Ponchon" userId="647043d1-fef5-44a9-b98b-6ec86862d6ef" providerId="ADAL" clId="{01EACE2F-9039-46E7-A8A2-17035FCEA5E8}" dt="2022-11-28T14:08:19.213" v="5352" actId="47"/>
        <pc:sldMkLst>
          <pc:docMk/>
          <pc:sldMk cId="4005881427" sldId="1073"/>
        </pc:sldMkLst>
      </pc:sldChg>
      <pc:sldChg chg="addSp delSp modSp add del mod delAnim modShow">
        <pc:chgData name="Francois Ponchon" userId="647043d1-fef5-44a9-b98b-6ec86862d6ef" providerId="ADAL" clId="{01EACE2F-9039-46E7-A8A2-17035FCEA5E8}" dt="2022-12-01T13:35:48.610" v="15316" actId="47"/>
        <pc:sldMkLst>
          <pc:docMk/>
          <pc:sldMk cId="625411524" sldId="1074"/>
        </pc:sldMkLst>
        <pc:spChg chg="mod">
          <ac:chgData name="Francois Ponchon" userId="647043d1-fef5-44a9-b98b-6ec86862d6ef" providerId="ADAL" clId="{01EACE2F-9039-46E7-A8A2-17035FCEA5E8}" dt="2022-11-28T12:24:19.164" v="441" actId="20577"/>
          <ac:spMkLst>
            <pc:docMk/>
            <pc:sldMk cId="625411524" sldId="1074"/>
            <ac:spMk id="2" creationId="{C2928427-6B85-4750-A387-0E251C8E46BE}"/>
          </ac:spMkLst>
        </pc:spChg>
        <pc:spChg chg="add del mod">
          <ac:chgData name="Francois Ponchon" userId="647043d1-fef5-44a9-b98b-6ec86862d6ef" providerId="ADAL" clId="{01EACE2F-9039-46E7-A8A2-17035FCEA5E8}" dt="2022-11-28T12:19:17.169" v="145"/>
          <ac:spMkLst>
            <pc:docMk/>
            <pc:sldMk cId="625411524" sldId="1074"/>
            <ac:spMk id="4" creationId="{BB07BF4D-774F-4EE6-AFD5-DE7B4F258F2A}"/>
          </ac:spMkLst>
        </pc:spChg>
        <pc:spChg chg="add mod">
          <ac:chgData name="Francois Ponchon" userId="647043d1-fef5-44a9-b98b-6ec86862d6ef" providerId="ADAL" clId="{01EACE2F-9039-46E7-A8A2-17035FCEA5E8}" dt="2022-11-28T12:39:58.056" v="926" actId="404"/>
          <ac:spMkLst>
            <pc:docMk/>
            <pc:sldMk cId="625411524" sldId="1074"/>
            <ac:spMk id="6" creationId="{38CCB3F8-593F-4F57-9976-10218E1598F7}"/>
          </ac:spMkLst>
        </pc:spChg>
        <pc:spChg chg="del">
          <ac:chgData name="Francois Ponchon" userId="647043d1-fef5-44a9-b98b-6ec86862d6ef" providerId="ADAL" clId="{01EACE2F-9039-46E7-A8A2-17035FCEA5E8}" dt="2022-11-28T12:17:32.424" v="101" actId="478"/>
          <ac:spMkLst>
            <pc:docMk/>
            <pc:sldMk cId="625411524" sldId="1074"/>
            <ac:spMk id="17" creationId="{11208DEE-E961-454F-B34D-69B80D6CE73A}"/>
          </ac:spMkLst>
        </pc:spChg>
        <pc:spChg chg="add del mod">
          <ac:chgData name="Francois Ponchon" userId="647043d1-fef5-44a9-b98b-6ec86862d6ef" providerId="ADAL" clId="{01EACE2F-9039-46E7-A8A2-17035FCEA5E8}" dt="2022-11-28T12:19:41.606" v="153" actId="478"/>
          <ac:spMkLst>
            <pc:docMk/>
            <pc:sldMk cId="625411524" sldId="1074"/>
            <ac:spMk id="20" creationId="{24940F03-060F-4624-A85A-53AA138D1CE3}"/>
          </ac:spMkLst>
        </pc:spChg>
        <pc:spChg chg="add del mod">
          <ac:chgData name="Francois Ponchon" userId="647043d1-fef5-44a9-b98b-6ec86862d6ef" providerId="ADAL" clId="{01EACE2F-9039-46E7-A8A2-17035FCEA5E8}" dt="2022-11-28T12:21:00.212" v="190" actId="21"/>
          <ac:spMkLst>
            <pc:docMk/>
            <pc:sldMk cId="625411524" sldId="1074"/>
            <ac:spMk id="24" creationId="{34AD42DF-DCE4-4503-B431-BC405DCBA622}"/>
          </ac:spMkLst>
        </pc:spChg>
        <pc:spChg chg="add del mod">
          <ac:chgData name="Francois Ponchon" userId="647043d1-fef5-44a9-b98b-6ec86862d6ef" providerId="ADAL" clId="{01EACE2F-9039-46E7-A8A2-17035FCEA5E8}" dt="2022-11-28T12:21:00.212" v="190" actId="21"/>
          <ac:spMkLst>
            <pc:docMk/>
            <pc:sldMk cId="625411524" sldId="1074"/>
            <ac:spMk id="29" creationId="{0C060EF9-FF80-4B20-89E6-73AAEE8F3B8D}"/>
          </ac:spMkLst>
        </pc:spChg>
        <pc:spChg chg="add del mod">
          <ac:chgData name="Francois Ponchon" userId="647043d1-fef5-44a9-b98b-6ec86862d6ef" providerId="ADAL" clId="{01EACE2F-9039-46E7-A8A2-17035FCEA5E8}" dt="2022-11-28T12:21:00.212" v="190" actId="21"/>
          <ac:spMkLst>
            <pc:docMk/>
            <pc:sldMk cId="625411524" sldId="1074"/>
            <ac:spMk id="30" creationId="{68949625-20CD-4DC1-8AA7-D9D98B2F831D}"/>
          </ac:spMkLst>
        </pc:spChg>
        <pc:spChg chg="add del mod">
          <ac:chgData name="Francois Ponchon" userId="647043d1-fef5-44a9-b98b-6ec86862d6ef" providerId="ADAL" clId="{01EACE2F-9039-46E7-A8A2-17035FCEA5E8}" dt="2022-11-28T12:20:58.285" v="189"/>
          <ac:spMkLst>
            <pc:docMk/>
            <pc:sldMk cId="625411524" sldId="1074"/>
            <ac:spMk id="31" creationId="{B75D7CE4-1FA8-4036-B7A5-2D06F2A6ABD4}"/>
          </ac:spMkLst>
        </pc:spChg>
        <pc:spChg chg="add mod">
          <ac:chgData name="Francois Ponchon" userId="647043d1-fef5-44a9-b98b-6ec86862d6ef" providerId="ADAL" clId="{01EACE2F-9039-46E7-A8A2-17035FCEA5E8}" dt="2022-11-28T12:40:08.921" v="960" actId="20577"/>
          <ac:spMkLst>
            <pc:docMk/>
            <pc:sldMk cId="625411524" sldId="1074"/>
            <ac:spMk id="33" creationId="{3BD74760-0CBC-4E53-883C-3F6579F6D151}"/>
          </ac:spMkLst>
        </pc:spChg>
        <pc:spChg chg="add mod">
          <ac:chgData name="Francois Ponchon" userId="647043d1-fef5-44a9-b98b-6ec86862d6ef" providerId="ADAL" clId="{01EACE2F-9039-46E7-A8A2-17035FCEA5E8}" dt="2022-11-28T12:40:06.393" v="959" actId="20577"/>
          <ac:spMkLst>
            <pc:docMk/>
            <pc:sldMk cId="625411524" sldId="1074"/>
            <ac:spMk id="35" creationId="{2667D2E1-EFBF-4682-9630-59D22099F54F}"/>
          </ac:spMkLst>
        </pc:spChg>
        <pc:spChg chg="add mod ord">
          <ac:chgData name="Francois Ponchon" userId="647043d1-fef5-44a9-b98b-6ec86862d6ef" providerId="ADAL" clId="{01EACE2F-9039-46E7-A8A2-17035FCEA5E8}" dt="2022-11-28T12:35:28.243" v="624" actId="20577"/>
          <ac:spMkLst>
            <pc:docMk/>
            <pc:sldMk cId="625411524" sldId="1074"/>
            <ac:spMk id="37" creationId="{1DB6DD3D-66A8-4CB3-A0D4-B4757073B52A}"/>
          </ac:spMkLst>
        </pc:spChg>
        <pc:spChg chg="add del">
          <ac:chgData name="Francois Ponchon" userId="647043d1-fef5-44a9-b98b-6ec86862d6ef" providerId="ADAL" clId="{01EACE2F-9039-46E7-A8A2-17035FCEA5E8}" dt="2022-11-28T12:25:20.994" v="456" actId="11529"/>
          <ac:spMkLst>
            <pc:docMk/>
            <pc:sldMk cId="625411524" sldId="1074"/>
            <ac:spMk id="38" creationId="{CE7636F7-1B6B-433F-B8D7-6516572ED3A9}"/>
          </ac:spMkLst>
        </pc:spChg>
        <pc:spChg chg="add mod">
          <ac:chgData name="Francois Ponchon" userId="647043d1-fef5-44a9-b98b-6ec86862d6ef" providerId="ADAL" clId="{01EACE2F-9039-46E7-A8A2-17035FCEA5E8}" dt="2022-11-28T12:36:44.289" v="660" actId="20577"/>
          <ac:spMkLst>
            <pc:docMk/>
            <pc:sldMk cId="625411524" sldId="1074"/>
            <ac:spMk id="44" creationId="{E8968860-21FC-4C2D-92BA-3E780A53DD3E}"/>
          </ac:spMkLst>
        </pc:spChg>
        <pc:spChg chg="add del mod">
          <ac:chgData name="Francois Ponchon" userId="647043d1-fef5-44a9-b98b-6ec86862d6ef" providerId="ADAL" clId="{01EACE2F-9039-46E7-A8A2-17035FCEA5E8}" dt="2022-11-28T12:36:51.507" v="664" actId="478"/>
          <ac:spMkLst>
            <pc:docMk/>
            <pc:sldMk cId="625411524" sldId="1074"/>
            <ac:spMk id="45" creationId="{E70848A9-A0DA-482C-A198-DF36171D4B4E}"/>
          </ac:spMkLst>
        </pc:spChg>
        <pc:spChg chg="add del mod">
          <ac:chgData name="Francois Ponchon" userId="647043d1-fef5-44a9-b98b-6ec86862d6ef" providerId="ADAL" clId="{01EACE2F-9039-46E7-A8A2-17035FCEA5E8}" dt="2022-11-28T12:37:17.182" v="709" actId="478"/>
          <ac:spMkLst>
            <pc:docMk/>
            <pc:sldMk cId="625411524" sldId="1074"/>
            <ac:spMk id="46" creationId="{F2C350AB-4060-4873-A6E9-F92DFDE6DF4C}"/>
          </ac:spMkLst>
        </pc:spChg>
        <pc:grpChg chg="del">
          <ac:chgData name="Francois Ponchon" userId="647043d1-fef5-44a9-b98b-6ec86862d6ef" providerId="ADAL" clId="{01EACE2F-9039-46E7-A8A2-17035FCEA5E8}" dt="2022-11-28T12:17:32.424" v="101" actId="478"/>
          <ac:grpSpMkLst>
            <pc:docMk/>
            <pc:sldMk cId="625411524" sldId="1074"/>
            <ac:grpSpMk id="16" creationId="{95DC4706-2294-4CA3-8479-40AD4D9A3C7D}"/>
          </ac:grpSpMkLst>
        </pc:grpChg>
        <pc:picChg chg="add mod">
          <ac:chgData name="Francois Ponchon" userId="647043d1-fef5-44a9-b98b-6ec86862d6ef" providerId="ADAL" clId="{01EACE2F-9039-46E7-A8A2-17035FCEA5E8}" dt="2022-11-28T12:35:36.377" v="625" actId="1076"/>
          <ac:picMkLst>
            <pc:docMk/>
            <pc:sldMk cId="625411524" sldId="1074"/>
            <ac:picMk id="5" creationId="{D6C34891-2AEA-4D05-B056-E8DA765891A1}"/>
          </ac:picMkLst>
        </pc:picChg>
        <pc:picChg chg="del">
          <ac:chgData name="Francois Ponchon" userId="647043d1-fef5-44a9-b98b-6ec86862d6ef" providerId="ADAL" clId="{01EACE2F-9039-46E7-A8A2-17035FCEA5E8}" dt="2022-11-28T12:17:29.236" v="100" actId="478"/>
          <ac:picMkLst>
            <pc:docMk/>
            <pc:sldMk cId="625411524" sldId="1074"/>
            <ac:picMk id="8" creationId="{225C2D98-21DB-44F0-9D5D-59F50FD52302}"/>
          </ac:picMkLst>
        </pc:picChg>
        <pc:picChg chg="add del mod modCrop">
          <ac:chgData name="Francois Ponchon" userId="647043d1-fef5-44a9-b98b-6ec86862d6ef" providerId="ADAL" clId="{01EACE2F-9039-46E7-A8A2-17035FCEA5E8}" dt="2022-11-28T12:19:11.985" v="141" actId="21"/>
          <ac:picMkLst>
            <pc:docMk/>
            <pc:sldMk cId="625411524" sldId="1074"/>
            <ac:picMk id="11" creationId="{3C97224B-25C7-4BC3-9B76-2270A477810A}"/>
          </ac:picMkLst>
        </pc:picChg>
        <pc:picChg chg="del">
          <ac:chgData name="Francois Ponchon" userId="647043d1-fef5-44a9-b98b-6ec86862d6ef" providerId="ADAL" clId="{01EACE2F-9039-46E7-A8A2-17035FCEA5E8}" dt="2022-11-28T12:17:29.236" v="100" actId="478"/>
          <ac:picMkLst>
            <pc:docMk/>
            <pc:sldMk cId="625411524" sldId="1074"/>
            <ac:picMk id="14" creationId="{653AC0AF-66F9-4A7A-AE5B-39D20F85152E}"/>
          </ac:picMkLst>
        </pc:picChg>
        <pc:picChg chg="add del mod">
          <ac:chgData name="Francois Ponchon" userId="647043d1-fef5-44a9-b98b-6ec86862d6ef" providerId="ADAL" clId="{01EACE2F-9039-46E7-A8A2-17035FCEA5E8}" dt="2022-11-28T12:21:00.212" v="190" actId="21"/>
          <ac:picMkLst>
            <pc:docMk/>
            <pc:sldMk cId="625411524" sldId="1074"/>
            <ac:picMk id="15" creationId="{B03A6B80-8E1C-4A6D-81AA-2806CB79AE9F}"/>
          </ac:picMkLst>
        </pc:picChg>
        <pc:picChg chg="add del mod modCrop">
          <ac:chgData name="Francois Ponchon" userId="647043d1-fef5-44a9-b98b-6ec86862d6ef" providerId="ADAL" clId="{01EACE2F-9039-46E7-A8A2-17035FCEA5E8}" dt="2022-11-28T12:19:28.370" v="148" actId="21"/>
          <ac:picMkLst>
            <pc:docMk/>
            <pc:sldMk cId="625411524" sldId="1074"/>
            <ac:picMk id="18" creationId="{E9828346-4006-4E12-BB88-D5E3ACE7EBDB}"/>
          </ac:picMkLst>
        </pc:picChg>
        <pc:picChg chg="add del mod ord">
          <ac:chgData name="Francois Ponchon" userId="647043d1-fef5-44a9-b98b-6ec86862d6ef" providerId="ADAL" clId="{01EACE2F-9039-46E7-A8A2-17035FCEA5E8}" dt="2022-11-28T12:21:00.212" v="190" actId="21"/>
          <ac:picMkLst>
            <pc:docMk/>
            <pc:sldMk cId="625411524" sldId="1074"/>
            <ac:picMk id="21" creationId="{F6BF1BAD-3E61-4B60-9149-C3380D377B1F}"/>
          </ac:picMkLst>
        </pc:picChg>
        <pc:picChg chg="add mod">
          <ac:chgData name="Francois Ponchon" userId="647043d1-fef5-44a9-b98b-6ec86862d6ef" providerId="ADAL" clId="{01EACE2F-9039-46E7-A8A2-17035FCEA5E8}" dt="2022-11-28T12:35:36.377" v="625" actId="1076"/>
          <ac:picMkLst>
            <pc:docMk/>
            <pc:sldMk cId="625411524" sldId="1074"/>
            <ac:picMk id="32" creationId="{83AA38F1-4F5C-4DC2-BD66-2C199820B468}"/>
          </ac:picMkLst>
        </pc:picChg>
        <pc:picChg chg="add del mod">
          <ac:chgData name="Francois Ponchon" userId="647043d1-fef5-44a9-b98b-6ec86862d6ef" providerId="ADAL" clId="{01EACE2F-9039-46E7-A8A2-17035FCEA5E8}" dt="2022-11-28T12:23:21.763" v="350" actId="478"/>
          <ac:picMkLst>
            <pc:docMk/>
            <pc:sldMk cId="625411524" sldId="1074"/>
            <ac:picMk id="34" creationId="{0A244F9F-D797-44CE-8A9C-ACB722F2665B}"/>
          </ac:picMkLst>
        </pc:picChg>
        <pc:picChg chg="add del mod">
          <ac:chgData name="Francois Ponchon" userId="647043d1-fef5-44a9-b98b-6ec86862d6ef" providerId="ADAL" clId="{01EACE2F-9039-46E7-A8A2-17035FCEA5E8}" dt="2022-11-28T12:25:51.373" v="463" actId="21"/>
          <ac:picMkLst>
            <pc:docMk/>
            <pc:sldMk cId="625411524" sldId="1074"/>
            <ac:picMk id="39" creationId="{AE261A0C-6560-4230-B693-3AE3DB2AD60A}"/>
          </ac:picMkLst>
        </pc:picChg>
        <pc:picChg chg="add mod">
          <ac:chgData name="Francois Ponchon" userId="647043d1-fef5-44a9-b98b-6ec86862d6ef" providerId="ADAL" clId="{01EACE2F-9039-46E7-A8A2-17035FCEA5E8}" dt="2022-11-28T12:35:36.377" v="625" actId="1076"/>
          <ac:picMkLst>
            <pc:docMk/>
            <pc:sldMk cId="625411524" sldId="1074"/>
            <ac:picMk id="41" creationId="{82C0E7E8-C35A-4A72-9338-84DF8EB1DA19}"/>
          </ac:picMkLst>
        </pc:picChg>
        <pc:picChg chg="add mod">
          <ac:chgData name="Francois Ponchon" userId="647043d1-fef5-44a9-b98b-6ec86862d6ef" providerId="ADAL" clId="{01EACE2F-9039-46E7-A8A2-17035FCEA5E8}" dt="2022-11-28T12:35:23.015" v="605" actId="1076"/>
          <ac:picMkLst>
            <pc:docMk/>
            <pc:sldMk cId="625411524" sldId="1074"/>
            <ac:picMk id="43" creationId="{5D060F12-1C73-46BC-9945-F51D4DEA7B3F}"/>
          </ac:picMkLst>
        </pc:picChg>
        <pc:picChg chg="add mod">
          <ac:chgData name="Francois Ponchon" userId="647043d1-fef5-44a9-b98b-6ec86862d6ef" providerId="ADAL" clId="{01EACE2F-9039-46E7-A8A2-17035FCEA5E8}" dt="2022-11-28T12:37:52.701" v="716" actId="1076"/>
          <ac:picMkLst>
            <pc:docMk/>
            <pc:sldMk cId="625411524" sldId="1074"/>
            <ac:picMk id="1026" creationId="{F5E93503-C775-4738-8FBA-E51D6C26D1AF}"/>
          </ac:picMkLst>
        </pc:picChg>
        <pc:cxnChg chg="add del mod">
          <ac:chgData name="Francois Ponchon" userId="647043d1-fef5-44a9-b98b-6ec86862d6ef" providerId="ADAL" clId="{01EACE2F-9039-46E7-A8A2-17035FCEA5E8}" dt="2022-11-28T12:21:00.212" v="190" actId="21"/>
          <ac:cxnSpMkLst>
            <pc:docMk/>
            <pc:sldMk cId="625411524" sldId="1074"/>
            <ac:cxnSpMk id="23" creationId="{A3F4BF2E-E905-425C-9EBE-10F09C49177E}"/>
          </ac:cxnSpMkLst>
        </pc:cxnChg>
        <pc:cxnChg chg="add del mod">
          <ac:chgData name="Francois Ponchon" userId="647043d1-fef5-44a9-b98b-6ec86862d6ef" providerId="ADAL" clId="{01EACE2F-9039-46E7-A8A2-17035FCEA5E8}" dt="2022-11-28T12:21:00.212" v="190" actId="21"/>
          <ac:cxnSpMkLst>
            <pc:docMk/>
            <pc:sldMk cId="625411524" sldId="1074"/>
            <ac:cxnSpMk id="26" creationId="{397BFFBF-E7E6-422A-818A-54130049ECFD}"/>
          </ac:cxnSpMkLst>
        </pc:cxnChg>
        <pc:cxnChg chg="add del mod">
          <ac:chgData name="Francois Ponchon" userId="647043d1-fef5-44a9-b98b-6ec86862d6ef" providerId="ADAL" clId="{01EACE2F-9039-46E7-A8A2-17035FCEA5E8}" dt="2022-11-28T12:21:00.212" v="190" actId="21"/>
          <ac:cxnSpMkLst>
            <pc:docMk/>
            <pc:sldMk cId="625411524" sldId="1074"/>
            <ac:cxnSpMk id="27" creationId="{46E72F40-D002-4F80-8C18-1E780A2A984F}"/>
          </ac:cxnSpMkLst>
        </pc:cxnChg>
      </pc:sldChg>
      <pc:sldChg chg="addSp delSp modSp add mod modAnim">
        <pc:chgData name="Francois Ponchon" userId="647043d1-fef5-44a9-b98b-6ec86862d6ef" providerId="ADAL" clId="{01EACE2F-9039-46E7-A8A2-17035FCEA5E8}" dt="2022-11-30T16:44:01.626" v="10707"/>
        <pc:sldMkLst>
          <pc:docMk/>
          <pc:sldMk cId="3611421872" sldId="1075"/>
        </pc:sldMkLst>
        <pc:spChg chg="add mod">
          <ac:chgData name="Francois Ponchon" userId="647043d1-fef5-44a9-b98b-6ec86862d6ef" providerId="ADAL" clId="{01EACE2F-9039-46E7-A8A2-17035FCEA5E8}" dt="2022-11-30T07:53:31.161" v="10550" actId="255"/>
          <ac:spMkLst>
            <pc:docMk/>
            <pc:sldMk cId="3611421872" sldId="1075"/>
            <ac:spMk id="2" creationId="{22696C9F-62CD-45C1-A33D-C7122D0627A1}"/>
          </ac:spMkLst>
        </pc:spChg>
        <pc:spChg chg="add mod">
          <ac:chgData name="Francois Ponchon" userId="647043d1-fef5-44a9-b98b-6ec86862d6ef" providerId="ADAL" clId="{01EACE2F-9039-46E7-A8A2-17035FCEA5E8}" dt="2022-11-30T16:42:19.563" v="10706" actId="1076"/>
          <ac:spMkLst>
            <pc:docMk/>
            <pc:sldMk cId="3611421872" sldId="1075"/>
            <ac:spMk id="3" creationId="{E7C4F13B-EE84-4947-920E-91BD97481E0E}"/>
          </ac:spMkLst>
        </pc:spChg>
        <pc:spChg chg="del">
          <ac:chgData name="Francois Ponchon" userId="647043d1-fef5-44a9-b98b-6ec86862d6ef" providerId="ADAL" clId="{01EACE2F-9039-46E7-A8A2-17035FCEA5E8}" dt="2022-11-28T12:41:21.323" v="1161" actId="478"/>
          <ac:spMkLst>
            <pc:docMk/>
            <pc:sldMk cId="3611421872" sldId="1075"/>
            <ac:spMk id="5" creationId="{4BE6A026-C445-40DD-B0A0-D0205AE0C7FF}"/>
          </ac:spMkLst>
        </pc:spChg>
        <pc:spChg chg="add mod">
          <ac:chgData name="Francois Ponchon" userId="647043d1-fef5-44a9-b98b-6ec86862d6ef" providerId="ADAL" clId="{01EACE2F-9039-46E7-A8A2-17035FCEA5E8}" dt="2022-11-28T13:07:35.005" v="1835" actId="1076"/>
          <ac:spMkLst>
            <pc:docMk/>
            <pc:sldMk cId="3611421872" sldId="1075"/>
            <ac:spMk id="7" creationId="{DDE5C35C-452F-470A-8BE8-260ACC66E204}"/>
          </ac:spMkLst>
        </pc:spChg>
        <pc:spChg chg="add mod">
          <ac:chgData name="Francois Ponchon" userId="647043d1-fef5-44a9-b98b-6ec86862d6ef" providerId="ADAL" clId="{01EACE2F-9039-46E7-A8A2-17035FCEA5E8}" dt="2022-11-28T13:07:32.678" v="1834" actId="1076"/>
          <ac:spMkLst>
            <pc:docMk/>
            <pc:sldMk cId="3611421872" sldId="1075"/>
            <ac:spMk id="10" creationId="{E2824E14-B8F6-45BD-BF41-D75400ECA6AF}"/>
          </ac:spMkLst>
        </pc:spChg>
        <pc:spChg chg="del">
          <ac:chgData name="Francois Ponchon" userId="647043d1-fef5-44a9-b98b-6ec86862d6ef" providerId="ADAL" clId="{01EACE2F-9039-46E7-A8A2-17035FCEA5E8}" dt="2022-11-28T12:41:24.897" v="1162" actId="478"/>
          <ac:spMkLst>
            <pc:docMk/>
            <pc:sldMk cId="3611421872" sldId="1075"/>
            <ac:spMk id="11" creationId="{00288ABA-1243-4672-8A30-03B41FE6AD9E}"/>
          </ac:spMkLst>
        </pc:spChg>
        <pc:spChg chg="mod">
          <ac:chgData name="Francois Ponchon" userId="647043d1-fef5-44a9-b98b-6ec86862d6ef" providerId="ADAL" clId="{01EACE2F-9039-46E7-A8A2-17035FCEA5E8}" dt="2022-11-28T12:41:17.274" v="1160" actId="20577"/>
          <ac:spMkLst>
            <pc:docMk/>
            <pc:sldMk cId="3611421872" sldId="1075"/>
            <ac:spMk id="16" creationId="{F2B3BEB3-E4DB-46CF-A9A7-4ECECDBE6897}"/>
          </ac:spMkLst>
        </pc:spChg>
        <pc:spChg chg="add mod">
          <ac:chgData name="Francois Ponchon" userId="647043d1-fef5-44a9-b98b-6ec86862d6ef" providerId="ADAL" clId="{01EACE2F-9039-46E7-A8A2-17035FCEA5E8}" dt="2022-11-28T13:07:56.551" v="1894" actId="1076"/>
          <ac:spMkLst>
            <pc:docMk/>
            <pc:sldMk cId="3611421872" sldId="1075"/>
            <ac:spMk id="18" creationId="{D9ECEEEC-E91D-49E1-8873-A9FFCECBE6D1}"/>
          </ac:spMkLst>
        </pc:spChg>
        <pc:spChg chg="add mod">
          <ac:chgData name="Francois Ponchon" userId="647043d1-fef5-44a9-b98b-6ec86862d6ef" providerId="ADAL" clId="{01EACE2F-9039-46E7-A8A2-17035FCEA5E8}" dt="2022-11-28T13:08:32.115" v="1916" actId="208"/>
          <ac:spMkLst>
            <pc:docMk/>
            <pc:sldMk cId="3611421872" sldId="1075"/>
            <ac:spMk id="19" creationId="{978B3395-EDF2-451B-9853-CE45EC7F7C67}"/>
          </ac:spMkLst>
        </pc:spChg>
        <pc:spChg chg="del">
          <ac:chgData name="Francois Ponchon" userId="647043d1-fef5-44a9-b98b-6ec86862d6ef" providerId="ADAL" clId="{01EACE2F-9039-46E7-A8A2-17035FCEA5E8}" dt="2022-11-28T12:41:21.323" v="1161" actId="478"/>
          <ac:spMkLst>
            <pc:docMk/>
            <pc:sldMk cId="3611421872" sldId="1075"/>
            <ac:spMk id="22" creationId="{EEDC0DCD-F4F5-4C55-9D3F-F6694CAEADF3}"/>
          </ac:spMkLst>
        </pc:spChg>
        <pc:spChg chg="add mod">
          <ac:chgData name="Francois Ponchon" userId="647043d1-fef5-44a9-b98b-6ec86862d6ef" providerId="ADAL" clId="{01EACE2F-9039-46E7-A8A2-17035FCEA5E8}" dt="2022-11-28T13:08:07.978" v="1913" actId="122"/>
          <ac:spMkLst>
            <pc:docMk/>
            <pc:sldMk cId="3611421872" sldId="1075"/>
            <ac:spMk id="23" creationId="{42BC74B0-86D0-4E2E-BDEB-D865A1FEB112}"/>
          </ac:spMkLst>
        </pc:spChg>
        <pc:spChg chg="add mod">
          <ac:chgData name="Francois Ponchon" userId="647043d1-fef5-44a9-b98b-6ec86862d6ef" providerId="ADAL" clId="{01EACE2F-9039-46E7-A8A2-17035FCEA5E8}" dt="2022-11-28T13:08:37.699" v="1918" actId="1076"/>
          <ac:spMkLst>
            <pc:docMk/>
            <pc:sldMk cId="3611421872" sldId="1075"/>
            <ac:spMk id="25" creationId="{1753119E-8D28-4B0E-AE21-A72BCBB5ABAB}"/>
          </ac:spMkLst>
        </pc:spChg>
        <pc:spChg chg="del">
          <ac:chgData name="Francois Ponchon" userId="647043d1-fef5-44a9-b98b-6ec86862d6ef" providerId="ADAL" clId="{01EACE2F-9039-46E7-A8A2-17035FCEA5E8}" dt="2022-11-28T12:41:21.323" v="1161" actId="478"/>
          <ac:spMkLst>
            <pc:docMk/>
            <pc:sldMk cId="3611421872" sldId="1075"/>
            <ac:spMk id="32" creationId="{F16350E8-47C4-437C-8145-700613576B72}"/>
          </ac:spMkLst>
        </pc:spChg>
        <pc:grpChg chg="del">
          <ac:chgData name="Francois Ponchon" userId="647043d1-fef5-44a9-b98b-6ec86862d6ef" providerId="ADAL" clId="{01EACE2F-9039-46E7-A8A2-17035FCEA5E8}" dt="2022-11-28T12:41:21.323" v="1161" actId="478"/>
          <ac:grpSpMkLst>
            <pc:docMk/>
            <pc:sldMk cId="3611421872" sldId="1075"/>
            <ac:grpSpMk id="4" creationId="{FAEC85B6-6005-414F-BE88-621A3FFFA4E2}"/>
          </ac:grpSpMkLst>
        </pc:grpChg>
        <pc:graphicFrameChg chg="add mod">
          <ac:chgData name="Francois Ponchon" userId="647043d1-fef5-44a9-b98b-6ec86862d6ef" providerId="ADAL" clId="{01EACE2F-9039-46E7-A8A2-17035FCEA5E8}" dt="2022-11-28T13:07:30.588" v="1833" actId="1076"/>
          <ac:graphicFrameMkLst>
            <pc:docMk/>
            <pc:sldMk cId="3611421872" sldId="1075"/>
            <ac:graphicFrameMk id="8" creationId="{A39220F6-6925-4184-A4C2-9277683FFAAC}"/>
          </ac:graphicFrameMkLst>
        </pc:graphicFrameChg>
        <pc:picChg chg="add del mod">
          <ac:chgData name="Francois Ponchon" userId="647043d1-fef5-44a9-b98b-6ec86862d6ef" providerId="ADAL" clId="{01EACE2F-9039-46E7-A8A2-17035FCEA5E8}" dt="2022-11-28T13:06:28.065" v="1825" actId="478"/>
          <ac:picMkLst>
            <pc:docMk/>
            <pc:sldMk cId="3611421872" sldId="1075"/>
            <ac:picMk id="2" creationId="{EAB26DC3-6991-4847-A92A-9C95D26AEFAE}"/>
          </ac:picMkLst>
        </pc:picChg>
        <pc:picChg chg="add mod">
          <ac:chgData name="Francois Ponchon" userId="647043d1-fef5-44a9-b98b-6ec86862d6ef" providerId="ADAL" clId="{01EACE2F-9039-46E7-A8A2-17035FCEA5E8}" dt="2022-11-28T13:06:45.150" v="1828" actId="1076"/>
          <ac:picMkLst>
            <pc:docMk/>
            <pc:sldMk cId="3611421872" sldId="1075"/>
            <ac:picMk id="13" creationId="{11674E92-E762-47A2-A22E-613AB42E3104}"/>
          </ac:picMkLst>
        </pc:picChg>
        <pc:picChg chg="del">
          <ac:chgData name="Francois Ponchon" userId="647043d1-fef5-44a9-b98b-6ec86862d6ef" providerId="ADAL" clId="{01EACE2F-9039-46E7-A8A2-17035FCEA5E8}" dt="2022-11-28T12:41:21.323" v="1161" actId="478"/>
          <ac:picMkLst>
            <pc:docMk/>
            <pc:sldMk cId="3611421872" sldId="1075"/>
            <ac:picMk id="14" creationId="{5D3488A0-84C7-4EF3-827A-71C0DBD5C38D}"/>
          </ac:picMkLst>
        </pc:picChg>
        <pc:picChg chg="add mod">
          <ac:chgData name="Francois Ponchon" userId="647043d1-fef5-44a9-b98b-6ec86862d6ef" providerId="ADAL" clId="{01EACE2F-9039-46E7-A8A2-17035FCEA5E8}" dt="2022-11-30T16:42:06.633" v="10681" actId="1076"/>
          <ac:picMkLst>
            <pc:docMk/>
            <pc:sldMk cId="3611421872" sldId="1075"/>
            <ac:picMk id="14" creationId="{9F6C1F0B-101F-432F-BC6C-61F9F1A84B67}"/>
          </ac:picMkLst>
        </pc:picChg>
        <pc:picChg chg="del">
          <ac:chgData name="Francois Ponchon" userId="647043d1-fef5-44a9-b98b-6ec86862d6ef" providerId="ADAL" clId="{01EACE2F-9039-46E7-A8A2-17035FCEA5E8}" dt="2022-11-28T12:41:21.323" v="1161" actId="478"/>
          <ac:picMkLst>
            <pc:docMk/>
            <pc:sldMk cId="3611421872" sldId="1075"/>
            <ac:picMk id="15" creationId="{1F8B8832-B0F3-4BA0-83A7-FF18A27B898D}"/>
          </ac:picMkLst>
        </pc:picChg>
        <pc:picChg chg="add mod">
          <ac:chgData name="Francois Ponchon" userId="647043d1-fef5-44a9-b98b-6ec86862d6ef" providerId="ADAL" clId="{01EACE2F-9039-46E7-A8A2-17035FCEA5E8}" dt="2022-11-28T13:07:25.415" v="1832" actId="14100"/>
          <ac:picMkLst>
            <pc:docMk/>
            <pc:sldMk cId="3611421872" sldId="1075"/>
            <ac:picMk id="15" creationId="{57D0C376-0469-48CD-AC03-B72D0706A6DF}"/>
          </ac:picMkLst>
        </pc:picChg>
        <pc:picChg chg="del">
          <ac:chgData name="Francois Ponchon" userId="647043d1-fef5-44a9-b98b-6ec86862d6ef" providerId="ADAL" clId="{01EACE2F-9039-46E7-A8A2-17035FCEA5E8}" dt="2022-11-28T12:41:21.323" v="1161" actId="478"/>
          <ac:picMkLst>
            <pc:docMk/>
            <pc:sldMk cId="3611421872" sldId="1075"/>
            <ac:picMk id="20" creationId="{92E971A5-5F6F-4B28-B9B8-444F2FAC1154}"/>
          </ac:picMkLst>
        </pc:picChg>
        <pc:picChg chg="add del mod">
          <ac:chgData name="Francois Ponchon" userId="647043d1-fef5-44a9-b98b-6ec86862d6ef" providerId="ADAL" clId="{01EACE2F-9039-46E7-A8A2-17035FCEA5E8}" dt="2022-11-28T12:43:53.900" v="1177" actId="478"/>
          <ac:picMkLst>
            <pc:docMk/>
            <pc:sldMk cId="3611421872" sldId="1075"/>
            <ac:picMk id="1026" creationId="{1E59149E-A7EA-4B3B-BB9A-42FE53335DC9}"/>
          </ac:picMkLst>
        </pc:picChg>
        <pc:picChg chg="add del mod">
          <ac:chgData name="Francois Ponchon" userId="647043d1-fef5-44a9-b98b-6ec86862d6ef" providerId="ADAL" clId="{01EACE2F-9039-46E7-A8A2-17035FCEA5E8}" dt="2022-11-28T12:43:24.833" v="1174"/>
          <ac:picMkLst>
            <pc:docMk/>
            <pc:sldMk cId="3611421872" sldId="1075"/>
            <ac:picMk id="1028" creationId="{51F4231F-A981-4114-B9D5-69E06B4FC9E1}"/>
          </ac:picMkLst>
        </pc:picChg>
        <pc:picChg chg="add del">
          <ac:chgData name="Francois Ponchon" userId="647043d1-fef5-44a9-b98b-6ec86862d6ef" providerId="ADAL" clId="{01EACE2F-9039-46E7-A8A2-17035FCEA5E8}" dt="2022-11-28T12:43:30.931" v="1176"/>
          <ac:picMkLst>
            <pc:docMk/>
            <pc:sldMk cId="3611421872" sldId="1075"/>
            <ac:picMk id="1030" creationId="{0070C4EC-F138-4716-9F98-58FA3F131D09}"/>
          </ac:picMkLst>
        </pc:picChg>
        <pc:picChg chg="add del mod">
          <ac:chgData name="Francois Ponchon" userId="647043d1-fef5-44a9-b98b-6ec86862d6ef" providerId="ADAL" clId="{01EACE2F-9039-46E7-A8A2-17035FCEA5E8}" dt="2022-11-28T13:06:28.065" v="1825" actId="478"/>
          <ac:picMkLst>
            <pc:docMk/>
            <pc:sldMk cId="3611421872" sldId="1075"/>
            <ac:picMk id="1032" creationId="{0A65BAD5-F740-460B-8E71-85A7AFAE5269}"/>
          </ac:picMkLst>
        </pc:picChg>
        <pc:cxnChg chg="add mod">
          <ac:chgData name="Francois Ponchon" userId="647043d1-fef5-44a9-b98b-6ec86862d6ef" providerId="ADAL" clId="{01EACE2F-9039-46E7-A8A2-17035FCEA5E8}" dt="2022-11-28T13:07:30.588" v="1833" actId="1076"/>
          <ac:cxnSpMkLst>
            <pc:docMk/>
            <pc:sldMk cId="3611421872" sldId="1075"/>
            <ac:cxnSpMk id="9" creationId="{712370E7-A62E-4BCF-AC45-AAE95FAF89DC}"/>
          </ac:cxnSpMkLst>
        </pc:cxnChg>
        <pc:cxnChg chg="del">
          <ac:chgData name="Francois Ponchon" userId="647043d1-fef5-44a9-b98b-6ec86862d6ef" providerId="ADAL" clId="{01EACE2F-9039-46E7-A8A2-17035FCEA5E8}" dt="2022-11-28T12:41:21.323" v="1161" actId="478"/>
          <ac:cxnSpMkLst>
            <pc:docMk/>
            <pc:sldMk cId="3611421872" sldId="1075"/>
            <ac:cxnSpMk id="34" creationId="{801117E7-8490-4AE8-A008-33180E9930FE}"/>
          </ac:cxnSpMkLst>
        </pc:cxnChg>
      </pc:sldChg>
      <pc:sldChg chg="addSp delSp modSp add mod">
        <pc:chgData name="Francois Ponchon" userId="647043d1-fef5-44a9-b98b-6ec86862d6ef" providerId="ADAL" clId="{01EACE2F-9039-46E7-A8A2-17035FCEA5E8}" dt="2022-11-28T13:21:16.881" v="2567" actId="1076"/>
        <pc:sldMkLst>
          <pc:docMk/>
          <pc:sldMk cId="4167007870" sldId="1076"/>
        </pc:sldMkLst>
        <pc:spChg chg="mod">
          <ac:chgData name="Francois Ponchon" userId="647043d1-fef5-44a9-b98b-6ec86862d6ef" providerId="ADAL" clId="{01EACE2F-9039-46E7-A8A2-17035FCEA5E8}" dt="2022-11-28T13:20:34.278" v="2561" actId="20577"/>
          <ac:spMkLst>
            <pc:docMk/>
            <pc:sldMk cId="4167007870" sldId="1076"/>
            <ac:spMk id="6" creationId="{D93C23AF-E358-4353-AD69-60A9FFBAE9C7}"/>
          </ac:spMkLst>
        </pc:spChg>
        <pc:spChg chg="del">
          <ac:chgData name="Francois Ponchon" userId="647043d1-fef5-44a9-b98b-6ec86862d6ef" providerId="ADAL" clId="{01EACE2F-9039-46E7-A8A2-17035FCEA5E8}" dt="2022-11-28T13:00:16.440" v="1309" actId="478"/>
          <ac:spMkLst>
            <pc:docMk/>
            <pc:sldMk cId="4167007870" sldId="1076"/>
            <ac:spMk id="11" creationId="{948D9C17-293E-44AA-8932-4DF4B7C447E7}"/>
          </ac:spMkLst>
        </pc:spChg>
        <pc:spChg chg="add mod">
          <ac:chgData name="Francois Ponchon" userId="647043d1-fef5-44a9-b98b-6ec86862d6ef" providerId="ADAL" clId="{01EACE2F-9039-46E7-A8A2-17035FCEA5E8}" dt="2022-11-28T13:21:16.881" v="2567" actId="1076"/>
          <ac:spMkLst>
            <pc:docMk/>
            <pc:sldMk cId="4167007870" sldId="1076"/>
            <ac:spMk id="13" creationId="{355A78BA-5A5E-4DD6-BFF0-6BD321310F0A}"/>
          </ac:spMkLst>
        </pc:spChg>
        <pc:graphicFrameChg chg="add mod">
          <ac:chgData name="Francois Ponchon" userId="647043d1-fef5-44a9-b98b-6ec86862d6ef" providerId="ADAL" clId="{01EACE2F-9039-46E7-A8A2-17035FCEA5E8}" dt="2022-11-28T13:21:16.881" v="2567" actId="1076"/>
          <ac:graphicFrameMkLst>
            <pc:docMk/>
            <pc:sldMk cId="4167007870" sldId="1076"/>
            <ac:graphicFrameMk id="8" creationId="{080F4012-4172-4287-A163-1433841627F3}"/>
          </ac:graphicFrameMkLst>
        </pc:graphicFrameChg>
        <pc:picChg chg="del">
          <ac:chgData name="Francois Ponchon" userId="647043d1-fef5-44a9-b98b-6ec86862d6ef" providerId="ADAL" clId="{01EACE2F-9039-46E7-A8A2-17035FCEA5E8}" dt="2022-11-28T13:00:12.495" v="1306" actId="478"/>
          <ac:picMkLst>
            <pc:docMk/>
            <pc:sldMk cId="4167007870" sldId="1076"/>
            <ac:picMk id="10" creationId="{BDE08DCE-66E7-4614-B3E8-E2A0819917F9}"/>
          </ac:picMkLst>
        </pc:picChg>
        <pc:cxnChg chg="add mod">
          <ac:chgData name="Francois Ponchon" userId="647043d1-fef5-44a9-b98b-6ec86862d6ef" providerId="ADAL" clId="{01EACE2F-9039-46E7-A8A2-17035FCEA5E8}" dt="2022-11-28T13:21:16.881" v="2567" actId="1076"/>
          <ac:cxnSpMkLst>
            <pc:docMk/>
            <pc:sldMk cId="4167007870" sldId="1076"/>
            <ac:cxnSpMk id="9" creationId="{675DF1DC-F96E-4326-9DD9-F5886ED42F87}"/>
          </ac:cxnSpMkLst>
        </pc:cxnChg>
        <pc:cxnChg chg="del mod">
          <ac:chgData name="Francois Ponchon" userId="647043d1-fef5-44a9-b98b-6ec86862d6ef" providerId="ADAL" clId="{01EACE2F-9039-46E7-A8A2-17035FCEA5E8}" dt="2022-11-28T13:00:14.835" v="1308" actId="478"/>
          <ac:cxnSpMkLst>
            <pc:docMk/>
            <pc:sldMk cId="4167007870" sldId="1076"/>
            <ac:cxnSpMk id="12" creationId="{AA5A2B43-070A-4405-A3CA-351E3F86F952}"/>
          </ac:cxnSpMkLst>
        </pc:cxnChg>
      </pc:sldChg>
      <pc:sldChg chg="modSp new del mod">
        <pc:chgData name="Francois Ponchon" userId="647043d1-fef5-44a9-b98b-6ec86862d6ef" providerId="ADAL" clId="{01EACE2F-9039-46E7-A8A2-17035FCEA5E8}" dt="2022-11-28T13:00:34.828" v="1346" actId="47"/>
        <pc:sldMkLst>
          <pc:docMk/>
          <pc:sldMk cId="3269185650" sldId="1077"/>
        </pc:sldMkLst>
        <pc:spChg chg="mod">
          <ac:chgData name="Francois Ponchon" userId="647043d1-fef5-44a9-b98b-6ec86862d6ef" providerId="ADAL" clId="{01EACE2F-9039-46E7-A8A2-17035FCEA5E8}" dt="2022-11-28T13:00:32.173" v="1345" actId="20577"/>
          <ac:spMkLst>
            <pc:docMk/>
            <pc:sldMk cId="3269185650" sldId="1077"/>
            <ac:spMk id="2" creationId="{B0C13CAA-4A02-4C8A-815E-1F87A1BE1AC4}"/>
          </ac:spMkLst>
        </pc:spChg>
      </pc:sldChg>
      <pc:sldChg chg="addSp delSp modSp new mod modClrScheme chgLayout">
        <pc:chgData name="Francois Ponchon" userId="647043d1-fef5-44a9-b98b-6ec86862d6ef" providerId="ADAL" clId="{01EACE2F-9039-46E7-A8A2-17035FCEA5E8}" dt="2022-12-01T07:20:51.101" v="11681" actId="114"/>
        <pc:sldMkLst>
          <pc:docMk/>
          <pc:sldMk cId="3950285296" sldId="1077"/>
        </pc:sldMkLst>
        <pc:spChg chg="del mod ord">
          <ac:chgData name="Francois Ponchon" userId="647043d1-fef5-44a9-b98b-6ec86862d6ef" providerId="ADAL" clId="{01EACE2F-9039-46E7-A8A2-17035FCEA5E8}" dt="2022-11-28T13:00:41.878" v="1348" actId="700"/>
          <ac:spMkLst>
            <pc:docMk/>
            <pc:sldMk cId="3950285296" sldId="1077"/>
            <ac:spMk id="2" creationId="{96BE691E-02ED-434D-91F5-DEB22D2FF6E5}"/>
          </ac:spMkLst>
        </pc:spChg>
        <pc:spChg chg="del mod ord">
          <ac:chgData name="Francois Ponchon" userId="647043d1-fef5-44a9-b98b-6ec86862d6ef" providerId="ADAL" clId="{01EACE2F-9039-46E7-A8A2-17035FCEA5E8}" dt="2022-11-28T13:00:41.878" v="1348" actId="700"/>
          <ac:spMkLst>
            <pc:docMk/>
            <pc:sldMk cId="3950285296" sldId="1077"/>
            <ac:spMk id="3" creationId="{4B2A0C1F-B48C-4D73-972F-6FBCB0F1C983}"/>
          </ac:spMkLst>
        </pc:spChg>
        <pc:spChg chg="add mod ord">
          <ac:chgData name="Francois Ponchon" userId="647043d1-fef5-44a9-b98b-6ec86862d6ef" providerId="ADAL" clId="{01EACE2F-9039-46E7-A8A2-17035FCEA5E8}" dt="2022-12-01T07:20:51.101" v="11681" actId="114"/>
          <ac:spMkLst>
            <pc:docMk/>
            <pc:sldMk cId="3950285296" sldId="1077"/>
            <ac:spMk id="4" creationId="{820EC8DC-28E4-404B-825D-157031FB124F}"/>
          </ac:spMkLst>
        </pc:spChg>
        <pc:spChg chg="add mod ord">
          <ac:chgData name="Francois Ponchon" userId="647043d1-fef5-44a9-b98b-6ec86862d6ef" providerId="ADAL" clId="{01EACE2F-9039-46E7-A8A2-17035FCEA5E8}" dt="2022-12-01T07:20:26.577" v="11670" actId="20577"/>
          <ac:spMkLst>
            <pc:docMk/>
            <pc:sldMk cId="3950285296" sldId="1077"/>
            <ac:spMk id="5" creationId="{D47FB5CD-E179-4C16-901F-9E3636649DF3}"/>
          </ac:spMkLst>
        </pc:spChg>
        <pc:spChg chg="add del mod">
          <ac:chgData name="Francois Ponchon" userId="647043d1-fef5-44a9-b98b-6ec86862d6ef" providerId="ADAL" clId="{01EACE2F-9039-46E7-A8A2-17035FCEA5E8}" dt="2022-11-28T13:10:24.460" v="1925" actId="478"/>
          <ac:spMkLst>
            <pc:docMk/>
            <pc:sldMk cId="3950285296" sldId="1077"/>
            <ac:spMk id="8" creationId="{F29627DC-696F-4315-87C2-670E98A50CF7}"/>
          </ac:spMkLst>
        </pc:spChg>
        <pc:spChg chg="add del mod">
          <ac:chgData name="Francois Ponchon" userId="647043d1-fef5-44a9-b98b-6ec86862d6ef" providerId="ADAL" clId="{01EACE2F-9039-46E7-A8A2-17035FCEA5E8}" dt="2022-11-28T13:10:23.478" v="1924" actId="478"/>
          <ac:spMkLst>
            <pc:docMk/>
            <pc:sldMk cId="3950285296" sldId="1077"/>
            <ac:spMk id="11" creationId="{733E57DE-E55A-497A-82F0-613EC2044669}"/>
          </ac:spMkLst>
        </pc:spChg>
        <pc:spChg chg="add mod">
          <ac:chgData name="Francois Ponchon" userId="647043d1-fef5-44a9-b98b-6ec86862d6ef" providerId="ADAL" clId="{01EACE2F-9039-46E7-A8A2-17035FCEA5E8}" dt="2022-11-28T13:11:59.621" v="1954" actId="207"/>
          <ac:spMkLst>
            <pc:docMk/>
            <pc:sldMk cId="3950285296" sldId="1077"/>
            <ac:spMk id="22" creationId="{CDD9BBC6-AB76-4150-A40F-B2522CA93667}"/>
          </ac:spMkLst>
        </pc:spChg>
        <pc:spChg chg="add mod">
          <ac:chgData name="Francois Ponchon" userId="647043d1-fef5-44a9-b98b-6ec86862d6ef" providerId="ADAL" clId="{01EACE2F-9039-46E7-A8A2-17035FCEA5E8}" dt="2022-11-28T13:12:12.987" v="1958" actId="207"/>
          <ac:spMkLst>
            <pc:docMk/>
            <pc:sldMk cId="3950285296" sldId="1077"/>
            <ac:spMk id="25" creationId="{257C1A90-C83B-4C89-82BC-1D62421883AF}"/>
          </ac:spMkLst>
        </pc:spChg>
        <pc:spChg chg="add mod">
          <ac:chgData name="Francois Ponchon" userId="647043d1-fef5-44a9-b98b-6ec86862d6ef" providerId="ADAL" clId="{01EACE2F-9039-46E7-A8A2-17035FCEA5E8}" dt="2022-11-28T13:12:52.857" v="2029" actId="1076"/>
          <ac:spMkLst>
            <pc:docMk/>
            <pc:sldMk cId="3950285296" sldId="1077"/>
            <ac:spMk id="31" creationId="{A1BC460B-B931-4CF8-841D-9D7C182D5879}"/>
          </ac:spMkLst>
        </pc:spChg>
        <pc:spChg chg="add mod">
          <ac:chgData name="Francois Ponchon" userId="647043d1-fef5-44a9-b98b-6ec86862d6ef" providerId="ADAL" clId="{01EACE2F-9039-46E7-A8A2-17035FCEA5E8}" dt="2022-11-28T13:14:09.595" v="2060" actId="1076"/>
          <ac:spMkLst>
            <pc:docMk/>
            <pc:sldMk cId="3950285296" sldId="1077"/>
            <ac:spMk id="33" creationId="{7E3BCA8A-4F7A-47D3-95CB-6F8906E1A68D}"/>
          </ac:spMkLst>
        </pc:spChg>
        <pc:picChg chg="add del mod">
          <ac:chgData name="Francois Ponchon" userId="647043d1-fef5-44a9-b98b-6ec86862d6ef" providerId="ADAL" clId="{01EACE2F-9039-46E7-A8A2-17035FCEA5E8}" dt="2022-11-28T13:05:10.478" v="1809" actId="21"/>
          <ac:picMkLst>
            <pc:docMk/>
            <pc:sldMk cId="3950285296" sldId="1077"/>
            <ac:picMk id="7" creationId="{911E181D-9338-4521-BA02-AAB9A1679325}"/>
          </ac:picMkLst>
        </pc:picChg>
        <pc:picChg chg="add del mod">
          <ac:chgData name="Francois Ponchon" userId="647043d1-fef5-44a9-b98b-6ec86862d6ef" providerId="ADAL" clId="{01EACE2F-9039-46E7-A8A2-17035FCEA5E8}" dt="2022-11-28T13:10:23.478" v="1924" actId="478"/>
          <ac:picMkLst>
            <pc:docMk/>
            <pc:sldMk cId="3950285296" sldId="1077"/>
            <ac:picMk id="10" creationId="{A9C935EE-41AA-4B2F-B466-E9A7DC64CA67}"/>
          </ac:picMkLst>
        </pc:picChg>
        <pc:picChg chg="add del mod">
          <ac:chgData name="Francois Ponchon" userId="647043d1-fef5-44a9-b98b-6ec86862d6ef" providerId="ADAL" clId="{01EACE2F-9039-46E7-A8A2-17035FCEA5E8}" dt="2022-11-28T13:10:23.478" v="1924" actId="478"/>
          <ac:picMkLst>
            <pc:docMk/>
            <pc:sldMk cId="3950285296" sldId="1077"/>
            <ac:picMk id="12" creationId="{DF88B524-5886-46E0-9D12-B1520C941D9A}"/>
          </ac:picMkLst>
        </pc:picChg>
        <pc:picChg chg="add mod">
          <ac:chgData name="Francois Ponchon" userId="647043d1-fef5-44a9-b98b-6ec86862d6ef" providerId="ADAL" clId="{01EACE2F-9039-46E7-A8A2-17035FCEA5E8}" dt="2022-11-28T13:11:37.251" v="1950" actId="1076"/>
          <ac:picMkLst>
            <pc:docMk/>
            <pc:sldMk cId="3950285296" sldId="1077"/>
            <ac:picMk id="14" creationId="{CEBE0B13-3A8A-4079-BE41-D0BADC2C5073}"/>
          </ac:picMkLst>
        </pc:picChg>
        <pc:picChg chg="add del mod">
          <ac:chgData name="Francois Ponchon" userId="647043d1-fef5-44a9-b98b-6ec86862d6ef" providerId="ADAL" clId="{01EACE2F-9039-46E7-A8A2-17035FCEA5E8}" dt="2022-11-28T13:10:54.458" v="1930" actId="21"/>
          <ac:picMkLst>
            <pc:docMk/>
            <pc:sldMk cId="3950285296" sldId="1077"/>
            <ac:picMk id="16" creationId="{A472B963-13BA-4427-8725-8E30F2D938B0}"/>
          </ac:picMkLst>
        </pc:picChg>
        <pc:picChg chg="add del mod">
          <ac:chgData name="Francois Ponchon" userId="647043d1-fef5-44a9-b98b-6ec86862d6ef" providerId="ADAL" clId="{01EACE2F-9039-46E7-A8A2-17035FCEA5E8}" dt="2022-11-28T13:11:31.867" v="1946" actId="21"/>
          <ac:picMkLst>
            <pc:docMk/>
            <pc:sldMk cId="3950285296" sldId="1077"/>
            <ac:picMk id="17" creationId="{43803910-53B9-421E-BCD9-12BA509E4CA7}"/>
          </ac:picMkLst>
        </pc:picChg>
        <pc:picChg chg="add del mod">
          <ac:chgData name="Francois Ponchon" userId="647043d1-fef5-44a9-b98b-6ec86862d6ef" providerId="ADAL" clId="{01EACE2F-9039-46E7-A8A2-17035FCEA5E8}" dt="2022-11-28T13:11:28.555" v="1943" actId="21"/>
          <ac:picMkLst>
            <pc:docMk/>
            <pc:sldMk cId="3950285296" sldId="1077"/>
            <ac:picMk id="19" creationId="{B30C657C-53C4-440C-AB4F-E74724BB95FF}"/>
          </ac:picMkLst>
        </pc:picChg>
        <pc:picChg chg="add mod">
          <ac:chgData name="Francois Ponchon" userId="647043d1-fef5-44a9-b98b-6ec86862d6ef" providerId="ADAL" clId="{01EACE2F-9039-46E7-A8A2-17035FCEA5E8}" dt="2022-11-28T13:11:44.695" v="1952" actId="1582"/>
          <ac:picMkLst>
            <pc:docMk/>
            <pc:sldMk cId="3950285296" sldId="1077"/>
            <ac:picMk id="20" creationId="{D5532187-79EE-4ED3-9A29-8B5F9B0202E9}"/>
          </ac:picMkLst>
        </pc:picChg>
        <pc:picChg chg="add mod">
          <ac:chgData name="Francois Ponchon" userId="647043d1-fef5-44a9-b98b-6ec86862d6ef" providerId="ADAL" clId="{01EACE2F-9039-46E7-A8A2-17035FCEA5E8}" dt="2022-11-28T13:12:30.163" v="1965" actId="14100"/>
          <ac:picMkLst>
            <pc:docMk/>
            <pc:sldMk cId="3950285296" sldId="1077"/>
            <ac:picMk id="21" creationId="{F59B9A28-69C3-48DD-9EA3-90A3899CD071}"/>
          </ac:picMkLst>
        </pc:picChg>
        <pc:picChg chg="add mod">
          <ac:chgData name="Francois Ponchon" userId="647043d1-fef5-44a9-b98b-6ec86862d6ef" providerId="ADAL" clId="{01EACE2F-9039-46E7-A8A2-17035FCEA5E8}" dt="2022-11-28T13:14:09.595" v="2060" actId="1076"/>
          <ac:picMkLst>
            <pc:docMk/>
            <pc:sldMk cId="3950285296" sldId="1077"/>
            <ac:picMk id="34" creationId="{639878FA-D5C9-4328-B77D-2864F0023CAB}"/>
          </ac:picMkLst>
        </pc:picChg>
        <pc:cxnChg chg="add mod">
          <ac:chgData name="Francois Ponchon" userId="647043d1-fef5-44a9-b98b-6ec86862d6ef" providerId="ADAL" clId="{01EACE2F-9039-46E7-A8A2-17035FCEA5E8}" dt="2022-11-28T14:30:26.097" v="6343" actId="14100"/>
          <ac:cxnSpMkLst>
            <pc:docMk/>
            <pc:sldMk cId="3950285296" sldId="1077"/>
            <ac:cxnSpMk id="24" creationId="{2D393C39-2EB9-4D7F-A9F9-323B3A017462}"/>
          </ac:cxnSpMkLst>
        </pc:cxnChg>
        <pc:cxnChg chg="add mod">
          <ac:chgData name="Francois Ponchon" userId="647043d1-fef5-44a9-b98b-6ec86862d6ef" providerId="ADAL" clId="{01EACE2F-9039-46E7-A8A2-17035FCEA5E8}" dt="2022-11-28T14:30:21.311" v="6342" actId="14100"/>
          <ac:cxnSpMkLst>
            <pc:docMk/>
            <pc:sldMk cId="3950285296" sldId="1077"/>
            <ac:cxnSpMk id="26" creationId="{D5464C66-83F5-4642-B324-E7BF103558D6}"/>
          </ac:cxnSpMkLst>
        </pc:cxnChg>
        <pc:cxnChg chg="add">
          <ac:chgData name="Francois Ponchon" userId="647043d1-fef5-44a9-b98b-6ec86862d6ef" providerId="ADAL" clId="{01EACE2F-9039-46E7-A8A2-17035FCEA5E8}" dt="2022-11-28T14:29:54.368" v="6335" actId="11529"/>
          <ac:cxnSpMkLst>
            <pc:docMk/>
            <pc:sldMk cId="3950285296" sldId="1077"/>
            <ac:cxnSpMk id="36" creationId="{930F418B-535B-4AE5-9BD2-0EE1DAEDC68F}"/>
          </ac:cxnSpMkLst>
        </pc:cxnChg>
        <pc:cxnChg chg="add mod">
          <ac:chgData name="Francois Ponchon" userId="647043d1-fef5-44a9-b98b-6ec86862d6ef" providerId="ADAL" clId="{01EACE2F-9039-46E7-A8A2-17035FCEA5E8}" dt="2022-11-28T14:30:05.422" v="6340" actId="208"/>
          <ac:cxnSpMkLst>
            <pc:docMk/>
            <pc:sldMk cId="3950285296" sldId="1077"/>
            <ac:cxnSpMk id="37" creationId="{8EE73E0E-786B-456F-BF11-F97FB0B1A796}"/>
          </ac:cxnSpMkLst>
        </pc:cxnChg>
      </pc:sldChg>
      <pc:sldChg chg="add del">
        <pc:chgData name="Francois Ponchon" userId="647043d1-fef5-44a9-b98b-6ec86862d6ef" providerId="ADAL" clId="{01EACE2F-9039-46E7-A8A2-17035FCEA5E8}" dt="2022-11-28T14:08:08.712" v="5351" actId="47"/>
        <pc:sldMkLst>
          <pc:docMk/>
          <pc:sldMk cId="2660181316" sldId="1078"/>
        </pc:sldMkLst>
      </pc:sldChg>
      <pc:sldChg chg="addSp delSp modSp add mod">
        <pc:chgData name="Francois Ponchon" userId="647043d1-fef5-44a9-b98b-6ec86862d6ef" providerId="ADAL" clId="{01EACE2F-9039-46E7-A8A2-17035FCEA5E8}" dt="2022-11-30T07:54:35.989" v="10561" actId="113"/>
        <pc:sldMkLst>
          <pc:docMk/>
          <pc:sldMk cId="3649929381" sldId="1079"/>
        </pc:sldMkLst>
        <pc:spChg chg="mod">
          <ac:chgData name="Francois Ponchon" userId="647043d1-fef5-44a9-b98b-6ec86862d6ef" providerId="ADAL" clId="{01EACE2F-9039-46E7-A8A2-17035FCEA5E8}" dt="2022-11-28T13:22:35.435" v="2819" actId="20577"/>
          <ac:spMkLst>
            <pc:docMk/>
            <pc:sldMk cId="3649929381" sldId="1079"/>
            <ac:spMk id="4" creationId="{820EC8DC-28E4-404B-825D-157031FB124F}"/>
          </ac:spMkLst>
        </pc:spChg>
        <pc:spChg chg="mod">
          <ac:chgData name="Francois Ponchon" userId="647043d1-fef5-44a9-b98b-6ec86862d6ef" providerId="ADAL" clId="{01EACE2F-9039-46E7-A8A2-17035FCEA5E8}" dt="2022-11-30T07:54:35.989" v="10561" actId="113"/>
          <ac:spMkLst>
            <pc:docMk/>
            <pc:sldMk cId="3649929381" sldId="1079"/>
            <ac:spMk id="5" creationId="{D47FB5CD-E179-4C16-901F-9E3636649DF3}"/>
          </ac:spMkLst>
        </pc:spChg>
        <pc:spChg chg="add mod">
          <ac:chgData name="Francois Ponchon" userId="647043d1-fef5-44a9-b98b-6ec86862d6ef" providerId="ADAL" clId="{01EACE2F-9039-46E7-A8A2-17035FCEA5E8}" dt="2022-11-28T13:24:48.718" v="3130" actId="1076"/>
          <ac:spMkLst>
            <pc:docMk/>
            <pc:sldMk cId="3649929381" sldId="1079"/>
            <ac:spMk id="6" creationId="{86ABEAF2-E9A0-46C0-9557-D7E110062F1F}"/>
          </ac:spMkLst>
        </pc:spChg>
        <pc:spChg chg="add mod">
          <ac:chgData name="Francois Ponchon" userId="647043d1-fef5-44a9-b98b-6ec86862d6ef" providerId="ADAL" clId="{01EACE2F-9039-46E7-A8A2-17035FCEA5E8}" dt="2022-11-28T13:27:40.448" v="3444" actId="1076"/>
          <ac:spMkLst>
            <pc:docMk/>
            <pc:sldMk cId="3649929381" sldId="1079"/>
            <ac:spMk id="11" creationId="{02626773-9F7A-4CEB-BFF0-56127B8B4A7A}"/>
          </ac:spMkLst>
        </pc:spChg>
        <pc:spChg chg="del">
          <ac:chgData name="Francois Ponchon" userId="647043d1-fef5-44a9-b98b-6ec86862d6ef" providerId="ADAL" clId="{01EACE2F-9039-46E7-A8A2-17035FCEA5E8}" dt="2022-11-28T13:22:38.735" v="2820" actId="478"/>
          <ac:spMkLst>
            <pc:docMk/>
            <pc:sldMk cId="3649929381" sldId="1079"/>
            <ac:spMk id="22" creationId="{CDD9BBC6-AB76-4150-A40F-B2522CA93667}"/>
          </ac:spMkLst>
        </pc:spChg>
        <pc:spChg chg="del">
          <ac:chgData name="Francois Ponchon" userId="647043d1-fef5-44a9-b98b-6ec86862d6ef" providerId="ADAL" clId="{01EACE2F-9039-46E7-A8A2-17035FCEA5E8}" dt="2022-11-28T13:22:38.735" v="2820" actId="478"/>
          <ac:spMkLst>
            <pc:docMk/>
            <pc:sldMk cId="3649929381" sldId="1079"/>
            <ac:spMk id="25" creationId="{257C1A90-C83B-4C89-82BC-1D62421883AF}"/>
          </ac:spMkLst>
        </pc:spChg>
        <pc:spChg chg="del">
          <ac:chgData name="Francois Ponchon" userId="647043d1-fef5-44a9-b98b-6ec86862d6ef" providerId="ADAL" clId="{01EACE2F-9039-46E7-A8A2-17035FCEA5E8}" dt="2022-11-28T13:22:39.759" v="2821" actId="478"/>
          <ac:spMkLst>
            <pc:docMk/>
            <pc:sldMk cId="3649929381" sldId="1079"/>
            <ac:spMk id="31" creationId="{A1BC460B-B931-4CF8-841D-9D7C182D5879}"/>
          </ac:spMkLst>
        </pc:spChg>
        <pc:spChg chg="del">
          <ac:chgData name="Francois Ponchon" userId="647043d1-fef5-44a9-b98b-6ec86862d6ef" providerId="ADAL" clId="{01EACE2F-9039-46E7-A8A2-17035FCEA5E8}" dt="2022-11-28T13:22:45.187" v="2826" actId="478"/>
          <ac:spMkLst>
            <pc:docMk/>
            <pc:sldMk cId="3649929381" sldId="1079"/>
            <ac:spMk id="33" creationId="{7E3BCA8A-4F7A-47D3-95CB-6F8906E1A68D}"/>
          </ac:spMkLst>
        </pc:spChg>
        <pc:picChg chg="add mod">
          <ac:chgData name="Francois Ponchon" userId="647043d1-fef5-44a9-b98b-6ec86862d6ef" providerId="ADAL" clId="{01EACE2F-9039-46E7-A8A2-17035FCEA5E8}" dt="2022-11-28T13:24:14.894" v="3041" actId="1076"/>
          <ac:picMkLst>
            <pc:docMk/>
            <pc:sldMk cId="3649929381" sldId="1079"/>
            <ac:picMk id="3" creationId="{14FD291C-10CC-4F60-95B0-3D0F2101696D}"/>
          </ac:picMkLst>
        </pc:picChg>
        <pc:picChg chg="del">
          <ac:chgData name="Francois Ponchon" userId="647043d1-fef5-44a9-b98b-6ec86862d6ef" providerId="ADAL" clId="{01EACE2F-9039-46E7-A8A2-17035FCEA5E8}" dt="2022-11-28T13:22:38.735" v="2820" actId="478"/>
          <ac:picMkLst>
            <pc:docMk/>
            <pc:sldMk cId="3649929381" sldId="1079"/>
            <ac:picMk id="14" creationId="{CEBE0B13-3A8A-4079-BE41-D0BADC2C5073}"/>
          </ac:picMkLst>
        </pc:picChg>
        <pc:picChg chg="add del mod">
          <ac:chgData name="Francois Ponchon" userId="647043d1-fef5-44a9-b98b-6ec86862d6ef" providerId="ADAL" clId="{01EACE2F-9039-46E7-A8A2-17035FCEA5E8}" dt="2022-11-28T14:14:29.177" v="5605" actId="21"/>
          <ac:picMkLst>
            <pc:docMk/>
            <pc:sldMk cId="3649929381" sldId="1079"/>
            <ac:picMk id="15" creationId="{93F16E4D-EB80-4264-A183-5149E69D009E}"/>
          </ac:picMkLst>
        </pc:picChg>
        <pc:picChg chg="del">
          <ac:chgData name="Francois Ponchon" userId="647043d1-fef5-44a9-b98b-6ec86862d6ef" providerId="ADAL" clId="{01EACE2F-9039-46E7-A8A2-17035FCEA5E8}" dt="2022-11-28T13:22:43.159" v="2825" actId="478"/>
          <ac:picMkLst>
            <pc:docMk/>
            <pc:sldMk cId="3649929381" sldId="1079"/>
            <ac:picMk id="20" creationId="{D5532187-79EE-4ED3-9A29-8B5F9B0202E9}"/>
          </ac:picMkLst>
        </pc:picChg>
        <pc:picChg chg="del">
          <ac:chgData name="Francois Ponchon" userId="647043d1-fef5-44a9-b98b-6ec86862d6ef" providerId="ADAL" clId="{01EACE2F-9039-46E7-A8A2-17035FCEA5E8}" dt="2022-11-28T13:22:40.396" v="2822" actId="478"/>
          <ac:picMkLst>
            <pc:docMk/>
            <pc:sldMk cId="3649929381" sldId="1079"/>
            <ac:picMk id="21" creationId="{F59B9A28-69C3-48DD-9EA3-90A3899CD071}"/>
          </ac:picMkLst>
        </pc:picChg>
        <pc:picChg chg="add del mod">
          <ac:chgData name="Francois Ponchon" userId="647043d1-fef5-44a9-b98b-6ec86862d6ef" providerId="ADAL" clId="{01EACE2F-9039-46E7-A8A2-17035FCEA5E8}" dt="2022-11-28T14:14:57.547" v="5607" actId="21"/>
          <ac:picMkLst>
            <pc:docMk/>
            <pc:sldMk cId="3649929381" sldId="1079"/>
            <ac:picMk id="27" creationId="{FD587F3B-54DC-4D23-99E5-FE5F0260D0E0}"/>
          </ac:picMkLst>
        </pc:picChg>
        <pc:picChg chg="del">
          <ac:chgData name="Francois Ponchon" userId="647043d1-fef5-44a9-b98b-6ec86862d6ef" providerId="ADAL" clId="{01EACE2F-9039-46E7-A8A2-17035FCEA5E8}" dt="2022-11-28T13:22:45.187" v="2826" actId="478"/>
          <ac:picMkLst>
            <pc:docMk/>
            <pc:sldMk cId="3649929381" sldId="1079"/>
            <ac:picMk id="34" creationId="{639878FA-D5C9-4328-B77D-2864F0023CAB}"/>
          </ac:picMkLst>
        </pc:picChg>
        <pc:cxnChg chg="add mod">
          <ac:chgData name="Francois Ponchon" userId="647043d1-fef5-44a9-b98b-6ec86862d6ef" providerId="ADAL" clId="{01EACE2F-9039-46E7-A8A2-17035FCEA5E8}" dt="2022-11-28T13:27:41.875" v="3445" actId="14100"/>
          <ac:cxnSpMkLst>
            <pc:docMk/>
            <pc:sldMk cId="3649929381" sldId="1079"/>
            <ac:cxnSpMk id="8" creationId="{FC39F8A3-7452-41B7-AC03-6135CC45E73D}"/>
          </ac:cxnSpMkLst>
        </pc:cxnChg>
        <pc:cxnChg chg="del mod">
          <ac:chgData name="Francois Ponchon" userId="647043d1-fef5-44a9-b98b-6ec86862d6ef" providerId="ADAL" clId="{01EACE2F-9039-46E7-A8A2-17035FCEA5E8}" dt="2022-11-28T13:22:42.792" v="2824" actId="478"/>
          <ac:cxnSpMkLst>
            <pc:docMk/>
            <pc:sldMk cId="3649929381" sldId="1079"/>
            <ac:cxnSpMk id="24" creationId="{2D393C39-2EB9-4D7F-A9F9-323B3A017462}"/>
          </ac:cxnSpMkLst>
        </pc:cxnChg>
        <pc:cxnChg chg="del mod">
          <ac:chgData name="Francois Ponchon" userId="647043d1-fef5-44a9-b98b-6ec86862d6ef" providerId="ADAL" clId="{01EACE2F-9039-46E7-A8A2-17035FCEA5E8}" dt="2022-11-28T13:22:42.241" v="2823" actId="478"/>
          <ac:cxnSpMkLst>
            <pc:docMk/>
            <pc:sldMk cId="3649929381" sldId="1079"/>
            <ac:cxnSpMk id="26" creationId="{D5464C66-83F5-4642-B324-E7BF103558D6}"/>
          </ac:cxnSpMkLst>
        </pc:cxnChg>
      </pc:sldChg>
      <pc:sldChg chg="addSp delSp modSp add mod ord">
        <pc:chgData name="Francois Ponchon" userId="647043d1-fef5-44a9-b98b-6ec86862d6ef" providerId="ADAL" clId="{01EACE2F-9039-46E7-A8A2-17035FCEA5E8}" dt="2022-12-01T07:21:13.311" v="11687" actId="1076"/>
        <pc:sldMkLst>
          <pc:docMk/>
          <pc:sldMk cId="3560035499" sldId="1080"/>
        </pc:sldMkLst>
        <pc:spChg chg="mod">
          <ac:chgData name="Francois Ponchon" userId="647043d1-fef5-44a9-b98b-6ec86862d6ef" providerId="ADAL" clId="{01EACE2F-9039-46E7-A8A2-17035FCEA5E8}" dt="2022-12-01T07:20:31.168" v="11672" actId="6549"/>
          <ac:spMkLst>
            <pc:docMk/>
            <pc:sldMk cId="3560035499" sldId="1080"/>
            <ac:spMk id="4" creationId="{820EC8DC-28E4-404B-825D-157031FB124F}"/>
          </ac:spMkLst>
        </pc:spChg>
        <pc:spChg chg="mod">
          <ac:chgData name="Francois Ponchon" userId="647043d1-fef5-44a9-b98b-6ec86862d6ef" providerId="ADAL" clId="{01EACE2F-9039-46E7-A8A2-17035FCEA5E8}" dt="2022-12-01T07:20:20.715" v="11669" actId="20577"/>
          <ac:spMkLst>
            <pc:docMk/>
            <pc:sldMk cId="3560035499" sldId="1080"/>
            <ac:spMk id="5" creationId="{D47FB5CD-E179-4C16-901F-9E3636649DF3}"/>
          </ac:spMkLst>
        </pc:spChg>
        <pc:spChg chg="add del mod">
          <ac:chgData name="Francois Ponchon" userId="647043d1-fef5-44a9-b98b-6ec86862d6ef" providerId="ADAL" clId="{01EACE2F-9039-46E7-A8A2-17035FCEA5E8}" dt="2022-12-01T07:21:02.834" v="11682" actId="21"/>
          <ac:spMkLst>
            <pc:docMk/>
            <pc:sldMk cId="3560035499" sldId="1080"/>
            <ac:spMk id="6" creationId="{CE6F11CE-4EF6-476A-B932-712CC45EA983}"/>
          </ac:spMkLst>
        </pc:spChg>
        <pc:spChg chg="add mod">
          <ac:chgData name="Francois Ponchon" userId="647043d1-fef5-44a9-b98b-6ec86862d6ef" providerId="ADAL" clId="{01EACE2F-9039-46E7-A8A2-17035FCEA5E8}" dt="2022-12-01T07:21:13.311" v="11687" actId="1076"/>
          <ac:spMkLst>
            <pc:docMk/>
            <pc:sldMk cId="3560035499" sldId="1080"/>
            <ac:spMk id="8" creationId="{3AD3E89F-75A2-4021-AB7E-40C3D488BB05}"/>
          </ac:spMkLst>
        </pc:spChg>
        <pc:spChg chg="add mod">
          <ac:chgData name="Francois Ponchon" userId="647043d1-fef5-44a9-b98b-6ec86862d6ef" providerId="ADAL" clId="{01EACE2F-9039-46E7-A8A2-17035FCEA5E8}" dt="2022-12-01T07:21:08.047" v="11685" actId="1076"/>
          <ac:spMkLst>
            <pc:docMk/>
            <pc:sldMk cId="3560035499" sldId="1080"/>
            <ac:spMk id="10" creationId="{6C46EB6D-CB0A-495D-8BF8-6994FDFE798C}"/>
          </ac:spMkLst>
        </pc:spChg>
        <pc:spChg chg="add del mod">
          <ac:chgData name="Francois Ponchon" userId="647043d1-fef5-44a9-b98b-6ec86862d6ef" providerId="ADAL" clId="{01EACE2F-9039-46E7-A8A2-17035FCEA5E8}" dt="2022-11-28T13:16:28.777" v="2222" actId="21"/>
          <ac:spMkLst>
            <pc:docMk/>
            <pc:sldMk cId="3560035499" sldId="1080"/>
            <ac:spMk id="17" creationId="{35C3CB0D-65AD-4AB3-88E8-55CA1AB1D2C0}"/>
          </ac:spMkLst>
        </pc:spChg>
        <pc:spChg chg="del">
          <ac:chgData name="Francois Ponchon" userId="647043d1-fef5-44a9-b98b-6ec86862d6ef" providerId="ADAL" clId="{01EACE2F-9039-46E7-A8A2-17035FCEA5E8}" dt="2022-11-28T13:15:52.307" v="2212" actId="478"/>
          <ac:spMkLst>
            <pc:docMk/>
            <pc:sldMk cId="3560035499" sldId="1080"/>
            <ac:spMk id="22" creationId="{CDD9BBC6-AB76-4150-A40F-B2522CA93667}"/>
          </ac:spMkLst>
        </pc:spChg>
        <pc:spChg chg="del">
          <ac:chgData name="Francois Ponchon" userId="647043d1-fef5-44a9-b98b-6ec86862d6ef" providerId="ADAL" clId="{01EACE2F-9039-46E7-A8A2-17035FCEA5E8}" dt="2022-11-28T13:15:52.307" v="2212" actId="478"/>
          <ac:spMkLst>
            <pc:docMk/>
            <pc:sldMk cId="3560035499" sldId="1080"/>
            <ac:spMk id="25" creationId="{257C1A90-C83B-4C89-82BC-1D62421883AF}"/>
          </ac:spMkLst>
        </pc:spChg>
        <pc:spChg chg="del">
          <ac:chgData name="Francois Ponchon" userId="647043d1-fef5-44a9-b98b-6ec86862d6ef" providerId="ADAL" clId="{01EACE2F-9039-46E7-A8A2-17035FCEA5E8}" dt="2022-11-28T13:15:52.307" v="2212" actId="478"/>
          <ac:spMkLst>
            <pc:docMk/>
            <pc:sldMk cId="3560035499" sldId="1080"/>
            <ac:spMk id="31" creationId="{A1BC460B-B931-4CF8-841D-9D7C182D5879}"/>
          </ac:spMkLst>
        </pc:spChg>
        <pc:spChg chg="del">
          <ac:chgData name="Francois Ponchon" userId="647043d1-fef5-44a9-b98b-6ec86862d6ef" providerId="ADAL" clId="{01EACE2F-9039-46E7-A8A2-17035FCEA5E8}" dt="2022-11-28T13:15:52.307" v="2212" actId="478"/>
          <ac:spMkLst>
            <pc:docMk/>
            <pc:sldMk cId="3560035499" sldId="1080"/>
            <ac:spMk id="33" creationId="{7E3BCA8A-4F7A-47D3-95CB-6F8906E1A68D}"/>
          </ac:spMkLst>
        </pc:spChg>
        <pc:picChg chg="add del mod modCrop">
          <ac:chgData name="Francois Ponchon" userId="647043d1-fef5-44a9-b98b-6ec86862d6ef" providerId="ADAL" clId="{01EACE2F-9039-46E7-A8A2-17035FCEA5E8}" dt="2022-11-28T13:18:33.235" v="2273" actId="21"/>
          <ac:picMkLst>
            <pc:docMk/>
            <pc:sldMk cId="3560035499" sldId="1080"/>
            <ac:picMk id="3" creationId="{E2184FD9-B8F7-4998-A735-ABA240B97CD6}"/>
          </ac:picMkLst>
        </pc:picChg>
        <pc:picChg chg="add del mod">
          <ac:chgData name="Francois Ponchon" userId="647043d1-fef5-44a9-b98b-6ec86862d6ef" providerId="ADAL" clId="{01EACE2F-9039-46E7-A8A2-17035FCEA5E8}" dt="2022-12-01T07:21:02.834" v="11682" actId="21"/>
          <ac:picMkLst>
            <pc:docMk/>
            <pc:sldMk cId="3560035499" sldId="1080"/>
            <ac:picMk id="7" creationId="{A55AF33A-C701-4280-9F8C-B1EC91480B4D}"/>
          </ac:picMkLst>
        </pc:picChg>
        <pc:picChg chg="add mod">
          <ac:chgData name="Francois Ponchon" userId="647043d1-fef5-44a9-b98b-6ec86862d6ef" providerId="ADAL" clId="{01EACE2F-9039-46E7-A8A2-17035FCEA5E8}" dt="2022-12-01T07:21:08.047" v="11685" actId="1076"/>
          <ac:picMkLst>
            <pc:docMk/>
            <pc:sldMk cId="3560035499" sldId="1080"/>
            <ac:picMk id="9" creationId="{EDAC6A16-C3EC-4C55-BD11-E90C3C2837A1}"/>
          </ac:picMkLst>
        </pc:picChg>
        <pc:picChg chg="add mod">
          <ac:chgData name="Francois Ponchon" userId="647043d1-fef5-44a9-b98b-6ec86862d6ef" providerId="ADAL" clId="{01EACE2F-9039-46E7-A8A2-17035FCEA5E8}" dt="2022-12-01T07:21:08.047" v="11685" actId="1076"/>
          <ac:picMkLst>
            <pc:docMk/>
            <pc:sldMk cId="3560035499" sldId="1080"/>
            <ac:picMk id="11" creationId="{52EAB3DE-1760-459A-9A89-D7F5D31A2188}"/>
          </ac:picMkLst>
        </pc:picChg>
        <pc:picChg chg="del">
          <ac:chgData name="Francois Ponchon" userId="647043d1-fef5-44a9-b98b-6ec86862d6ef" providerId="ADAL" clId="{01EACE2F-9039-46E7-A8A2-17035FCEA5E8}" dt="2022-11-28T13:15:52.307" v="2212" actId="478"/>
          <ac:picMkLst>
            <pc:docMk/>
            <pc:sldMk cId="3560035499" sldId="1080"/>
            <ac:picMk id="14" creationId="{CEBE0B13-3A8A-4079-BE41-D0BADC2C5073}"/>
          </ac:picMkLst>
        </pc:picChg>
        <pc:picChg chg="add mod">
          <ac:chgData name="Francois Ponchon" userId="647043d1-fef5-44a9-b98b-6ec86862d6ef" providerId="ADAL" clId="{01EACE2F-9039-46E7-A8A2-17035FCEA5E8}" dt="2022-12-01T07:21:04.514" v="11683" actId="1076"/>
          <ac:picMkLst>
            <pc:docMk/>
            <pc:sldMk cId="3560035499" sldId="1080"/>
            <ac:picMk id="15" creationId="{99FD400C-1C56-4731-A0E5-F58759BE7337}"/>
          </ac:picMkLst>
        </pc:picChg>
        <pc:picChg chg="add del mod">
          <ac:chgData name="Francois Ponchon" userId="647043d1-fef5-44a9-b98b-6ec86862d6ef" providerId="ADAL" clId="{01EACE2F-9039-46E7-A8A2-17035FCEA5E8}" dt="2022-12-01T07:21:02.834" v="11682" actId="21"/>
          <ac:picMkLst>
            <pc:docMk/>
            <pc:sldMk cId="3560035499" sldId="1080"/>
            <ac:picMk id="16" creationId="{E2020043-7797-4373-92F9-DBC9304B43E7}"/>
          </ac:picMkLst>
        </pc:picChg>
        <pc:picChg chg="del">
          <ac:chgData name="Francois Ponchon" userId="647043d1-fef5-44a9-b98b-6ec86862d6ef" providerId="ADAL" clId="{01EACE2F-9039-46E7-A8A2-17035FCEA5E8}" dt="2022-11-28T13:15:52.307" v="2212" actId="478"/>
          <ac:picMkLst>
            <pc:docMk/>
            <pc:sldMk cId="3560035499" sldId="1080"/>
            <ac:picMk id="20" creationId="{D5532187-79EE-4ED3-9A29-8B5F9B0202E9}"/>
          </ac:picMkLst>
        </pc:picChg>
        <pc:picChg chg="del">
          <ac:chgData name="Francois Ponchon" userId="647043d1-fef5-44a9-b98b-6ec86862d6ef" providerId="ADAL" clId="{01EACE2F-9039-46E7-A8A2-17035FCEA5E8}" dt="2022-11-28T13:15:52.307" v="2212" actId="478"/>
          <ac:picMkLst>
            <pc:docMk/>
            <pc:sldMk cId="3560035499" sldId="1080"/>
            <ac:picMk id="21" creationId="{F59B9A28-69C3-48DD-9EA3-90A3899CD071}"/>
          </ac:picMkLst>
        </pc:picChg>
        <pc:picChg chg="del">
          <ac:chgData name="Francois Ponchon" userId="647043d1-fef5-44a9-b98b-6ec86862d6ef" providerId="ADAL" clId="{01EACE2F-9039-46E7-A8A2-17035FCEA5E8}" dt="2022-11-28T13:15:52.307" v="2212" actId="478"/>
          <ac:picMkLst>
            <pc:docMk/>
            <pc:sldMk cId="3560035499" sldId="1080"/>
            <ac:picMk id="34" creationId="{639878FA-D5C9-4328-B77D-2864F0023CAB}"/>
          </ac:picMkLst>
        </pc:picChg>
        <pc:cxnChg chg="del mod">
          <ac:chgData name="Francois Ponchon" userId="647043d1-fef5-44a9-b98b-6ec86862d6ef" providerId="ADAL" clId="{01EACE2F-9039-46E7-A8A2-17035FCEA5E8}" dt="2022-11-28T13:15:52.307" v="2212" actId="478"/>
          <ac:cxnSpMkLst>
            <pc:docMk/>
            <pc:sldMk cId="3560035499" sldId="1080"/>
            <ac:cxnSpMk id="24" creationId="{2D393C39-2EB9-4D7F-A9F9-323B3A017462}"/>
          </ac:cxnSpMkLst>
        </pc:cxnChg>
        <pc:cxnChg chg="del mod">
          <ac:chgData name="Francois Ponchon" userId="647043d1-fef5-44a9-b98b-6ec86862d6ef" providerId="ADAL" clId="{01EACE2F-9039-46E7-A8A2-17035FCEA5E8}" dt="2022-11-28T13:15:52.307" v="2212" actId="478"/>
          <ac:cxnSpMkLst>
            <pc:docMk/>
            <pc:sldMk cId="3560035499" sldId="1080"/>
            <ac:cxnSpMk id="26" creationId="{D5464C66-83F5-4642-B324-E7BF103558D6}"/>
          </ac:cxnSpMkLst>
        </pc:cxnChg>
      </pc:sldChg>
      <pc:sldChg chg="modSp add mod">
        <pc:chgData name="Francois Ponchon" userId="647043d1-fef5-44a9-b98b-6ec86862d6ef" providerId="ADAL" clId="{01EACE2F-9039-46E7-A8A2-17035FCEA5E8}" dt="2022-11-28T13:21:36.552" v="2579" actId="207"/>
        <pc:sldMkLst>
          <pc:docMk/>
          <pc:sldMk cId="2568438104" sldId="1081"/>
        </pc:sldMkLst>
        <pc:spChg chg="mod">
          <ac:chgData name="Francois Ponchon" userId="647043d1-fef5-44a9-b98b-6ec86862d6ef" providerId="ADAL" clId="{01EACE2F-9039-46E7-A8A2-17035FCEA5E8}" dt="2022-11-28T13:21:27.525" v="2577" actId="20577"/>
          <ac:spMkLst>
            <pc:docMk/>
            <pc:sldMk cId="2568438104" sldId="1081"/>
            <ac:spMk id="6" creationId="{D93C23AF-E358-4353-AD69-60A9FFBAE9C7}"/>
          </ac:spMkLst>
        </pc:spChg>
        <pc:graphicFrameChg chg="mod">
          <ac:chgData name="Francois Ponchon" userId="647043d1-fef5-44a9-b98b-6ec86862d6ef" providerId="ADAL" clId="{01EACE2F-9039-46E7-A8A2-17035FCEA5E8}" dt="2022-11-28T13:21:36.552" v="2579" actId="207"/>
          <ac:graphicFrameMkLst>
            <pc:docMk/>
            <pc:sldMk cId="2568438104" sldId="1081"/>
            <ac:graphicFrameMk id="8" creationId="{080F4012-4172-4287-A163-1433841627F3}"/>
          </ac:graphicFrameMkLst>
        </pc:graphicFrameChg>
      </pc:sldChg>
      <pc:sldChg chg="addSp delSp modSp new del mod">
        <pc:chgData name="Francois Ponchon" userId="647043d1-fef5-44a9-b98b-6ec86862d6ef" providerId="ADAL" clId="{01EACE2F-9039-46E7-A8A2-17035FCEA5E8}" dt="2022-11-28T13:42:24.760" v="3884" actId="47"/>
        <pc:sldMkLst>
          <pc:docMk/>
          <pc:sldMk cId="1808744700" sldId="1082"/>
        </pc:sldMkLst>
        <pc:spChg chg="mod">
          <ac:chgData name="Francois Ponchon" userId="647043d1-fef5-44a9-b98b-6ec86862d6ef" providerId="ADAL" clId="{01EACE2F-9039-46E7-A8A2-17035FCEA5E8}" dt="2022-11-28T13:28:04.867" v="3487" actId="404"/>
          <ac:spMkLst>
            <pc:docMk/>
            <pc:sldMk cId="1808744700" sldId="1082"/>
            <ac:spMk id="2" creationId="{2D8CAFCF-367E-4571-98CE-77727512D9BA}"/>
          </ac:spMkLst>
        </pc:spChg>
        <pc:spChg chg="mod">
          <ac:chgData name="Francois Ponchon" userId="647043d1-fef5-44a9-b98b-6ec86862d6ef" providerId="ADAL" clId="{01EACE2F-9039-46E7-A8A2-17035FCEA5E8}" dt="2022-11-28T13:37:29.618" v="3801" actId="404"/>
          <ac:spMkLst>
            <pc:docMk/>
            <pc:sldMk cId="1808744700" sldId="1082"/>
            <ac:spMk id="3" creationId="{CDE6EC0A-0A0B-43F0-B114-B841F566C5ED}"/>
          </ac:spMkLst>
        </pc:spChg>
        <pc:spChg chg="add del">
          <ac:chgData name="Francois Ponchon" userId="647043d1-fef5-44a9-b98b-6ec86862d6ef" providerId="ADAL" clId="{01EACE2F-9039-46E7-A8A2-17035FCEA5E8}" dt="2022-11-28T13:28:36.211" v="3499" actId="22"/>
          <ac:spMkLst>
            <pc:docMk/>
            <pc:sldMk cId="1808744700" sldId="1082"/>
            <ac:spMk id="5" creationId="{5E4FAC17-11A2-402F-A635-A2723C03CD26}"/>
          </ac:spMkLst>
        </pc:spChg>
        <pc:spChg chg="add mod">
          <ac:chgData name="Francois Ponchon" userId="647043d1-fef5-44a9-b98b-6ec86862d6ef" providerId="ADAL" clId="{01EACE2F-9039-46E7-A8A2-17035FCEA5E8}" dt="2022-11-28T13:37:35.502" v="3802" actId="1076"/>
          <ac:spMkLst>
            <pc:docMk/>
            <pc:sldMk cId="1808744700" sldId="1082"/>
            <ac:spMk id="22" creationId="{A74653E0-4F76-4112-8D9E-E362AA9BD439}"/>
          </ac:spMkLst>
        </pc:spChg>
        <pc:spChg chg="add mod">
          <ac:chgData name="Francois Ponchon" userId="647043d1-fef5-44a9-b98b-6ec86862d6ef" providerId="ADAL" clId="{01EACE2F-9039-46E7-A8A2-17035FCEA5E8}" dt="2022-11-28T13:38:20.498" v="3805" actId="113"/>
          <ac:spMkLst>
            <pc:docMk/>
            <pc:sldMk cId="1808744700" sldId="1082"/>
            <ac:spMk id="27" creationId="{7BA444F1-B60A-40F6-AA21-7EB99A1310A2}"/>
          </ac:spMkLst>
        </pc:spChg>
        <pc:picChg chg="add mod">
          <ac:chgData name="Francois Ponchon" userId="647043d1-fef5-44a9-b98b-6ec86862d6ef" providerId="ADAL" clId="{01EACE2F-9039-46E7-A8A2-17035FCEA5E8}" dt="2022-11-28T13:30:12.276" v="3604" actId="1076"/>
          <ac:picMkLst>
            <pc:docMk/>
            <pc:sldMk cId="1808744700" sldId="1082"/>
            <ac:picMk id="6" creationId="{38AA618C-531D-4B00-81F3-6CBB13289813}"/>
          </ac:picMkLst>
        </pc:picChg>
        <pc:picChg chg="add mod">
          <ac:chgData name="Francois Ponchon" userId="647043d1-fef5-44a9-b98b-6ec86862d6ef" providerId="ADAL" clId="{01EACE2F-9039-46E7-A8A2-17035FCEA5E8}" dt="2022-11-28T13:30:12.276" v="3604" actId="1076"/>
          <ac:picMkLst>
            <pc:docMk/>
            <pc:sldMk cId="1808744700" sldId="1082"/>
            <ac:picMk id="12" creationId="{C06A5299-FCC5-43E1-8985-1005C0C3560E}"/>
          </ac:picMkLst>
        </pc:picChg>
        <pc:picChg chg="add mod">
          <ac:chgData name="Francois Ponchon" userId="647043d1-fef5-44a9-b98b-6ec86862d6ef" providerId="ADAL" clId="{01EACE2F-9039-46E7-A8A2-17035FCEA5E8}" dt="2022-11-28T13:37:35.502" v="3802" actId="1076"/>
          <ac:picMkLst>
            <pc:docMk/>
            <pc:sldMk cId="1808744700" sldId="1082"/>
            <ac:picMk id="21" creationId="{D0AB1F9B-CDBE-430F-9D42-25603CB5958D}"/>
          </ac:picMkLst>
        </pc:picChg>
        <pc:picChg chg="add mod">
          <ac:chgData name="Francois Ponchon" userId="647043d1-fef5-44a9-b98b-6ec86862d6ef" providerId="ADAL" clId="{01EACE2F-9039-46E7-A8A2-17035FCEA5E8}" dt="2022-11-28T13:37:35.502" v="3802" actId="1076"/>
          <ac:picMkLst>
            <pc:docMk/>
            <pc:sldMk cId="1808744700" sldId="1082"/>
            <ac:picMk id="24" creationId="{45B2B04D-DB68-4E74-B95C-E82C8AA00E0E}"/>
          </ac:picMkLst>
        </pc:picChg>
        <pc:picChg chg="add del mod">
          <ac:chgData name="Francois Ponchon" userId="647043d1-fef5-44a9-b98b-6ec86862d6ef" providerId="ADAL" clId="{01EACE2F-9039-46E7-A8A2-17035FCEA5E8}" dt="2022-11-28T13:28:52.875" v="3504" actId="478"/>
          <ac:picMkLst>
            <pc:docMk/>
            <pc:sldMk cId="1808744700" sldId="1082"/>
            <ac:picMk id="2050" creationId="{A3908C51-D4C5-4E96-A183-C7E0916A4036}"/>
          </ac:picMkLst>
        </pc:picChg>
        <pc:picChg chg="add del mod">
          <ac:chgData name="Francois Ponchon" userId="647043d1-fef5-44a9-b98b-6ec86862d6ef" providerId="ADAL" clId="{01EACE2F-9039-46E7-A8A2-17035FCEA5E8}" dt="2022-11-28T13:29:52.211" v="3594" actId="478"/>
          <ac:picMkLst>
            <pc:docMk/>
            <pc:sldMk cId="1808744700" sldId="1082"/>
            <ac:picMk id="2052" creationId="{C1D94652-BB72-4766-96FB-7891450E37A7}"/>
          </ac:picMkLst>
        </pc:picChg>
        <pc:cxnChg chg="add mod">
          <ac:chgData name="Francois Ponchon" userId="647043d1-fef5-44a9-b98b-6ec86862d6ef" providerId="ADAL" clId="{01EACE2F-9039-46E7-A8A2-17035FCEA5E8}" dt="2022-11-28T13:30:12.276" v="3604" actId="1076"/>
          <ac:cxnSpMkLst>
            <pc:docMk/>
            <pc:sldMk cId="1808744700" sldId="1082"/>
            <ac:cxnSpMk id="8" creationId="{50C24C8F-FDCD-4CF3-8E84-A41B36B24AA2}"/>
          </ac:cxnSpMkLst>
        </pc:cxnChg>
      </pc:sldChg>
      <pc:sldChg chg="addSp delSp modSp add mod">
        <pc:chgData name="Francois Ponchon" userId="647043d1-fef5-44a9-b98b-6ec86862d6ef" providerId="ADAL" clId="{01EACE2F-9039-46E7-A8A2-17035FCEA5E8}" dt="2022-12-01T07:29:13.017" v="11937" actId="1076"/>
        <pc:sldMkLst>
          <pc:docMk/>
          <pc:sldMk cId="365783381" sldId="1083"/>
        </pc:sldMkLst>
        <pc:spChg chg="mod">
          <ac:chgData name="Francois Ponchon" userId="647043d1-fef5-44a9-b98b-6ec86862d6ef" providerId="ADAL" clId="{01EACE2F-9039-46E7-A8A2-17035FCEA5E8}" dt="2022-12-01T07:25:29.633" v="11801" actId="20577"/>
          <ac:spMkLst>
            <pc:docMk/>
            <pc:sldMk cId="365783381" sldId="1083"/>
            <ac:spMk id="2" creationId="{2D8CAFCF-367E-4571-98CE-77727512D9BA}"/>
          </ac:spMkLst>
        </pc:spChg>
        <pc:spChg chg="mod">
          <ac:chgData name="Francois Ponchon" userId="647043d1-fef5-44a9-b98b-6ec86862d6ef" providerId="ADAL" clId="{01EACE2F-9039-46E7-A8A2-17035FCEA5E8}" dt="2022-12-01T07:29:00.020" v="11935" actId="113"/>
          <ac:spMkLst>
            <pc:docMk/>
            <pc:sldMk cId="365783381" sldId="1083"/>
            <ac:spMk id="3" creationId="{CDE6EC0A-0A0B-43F0-B114-B841F566C5ED}"/>
          </ac:spMkLst>
        </pc:spChg>
        <pc:spChg chg="add del mod">
          <ac:chgData name="Francois Ponchon" userId="647043d1-fef5-44a9-b98b-6ec86862d6ef" providerId="ADAL" clId="{01EACE2F-9039-46E7-A8A2-17035FCEA5E8}" dt="2022-12-01T07:26:19.452" v="11828" actId="21"/>
          <ac:spMkLst>
            <pc:docMk/>
            <pc:sldMk cId="365783381" sldId="1083"/>
            <ac:spMk id="4" creationId="{63BBF70D-A07F-499C-B402-5F7B8EFDEEAD}"/>
          </ac:spMkLst>
        </pc:spChg>
        <pc:spChg chg="add mod">
          <ac:chgData name="Francois Ponchon" userId="647043d1-fef5-44a9-b98b-6ec86862d6ef" providerId="ADAL" clId="{01EACE2F-9039-46E7-A8A2-17035FCEA5E8}" dt="2022-12-01T07:29:06.250" v="11936" actId="1076"/>
          <ac:spMkLst>
            <pc:docMk/>
            <pc:sldMk cId="365783381" sldId="1083"/>
            <ac:spMk id="16" creationId="{191DBF14-4B5B-4DB9-ACFC-483C9B9F1417}"/>
          </ac:spMkLst>
        </pc:spChg>
        <pc:spChg chg="add mod">
          <ac:chgData name="Francois Ponchon" userId="647043d1-fef5-44a9-b98b-6ec86862d6ef" providerId="ADAL" clId="{01EACE2F-9039-46E7-A8A2-17035FCEA5E8}" dt="2022-12-01T07:28:09.435" v="11932" actId="1076"/>
          <ac:spMkLst>
            <pc:docMk/>
            <pc:sldMk cId="365783381" sldId="1083"/>
            <ac:spMk id="19" creationId="{5F2FAFD4-F3E4-4098-B49E-72D35E093239}"/>
          </ac:spMkLst>
        </pc:spChg>
        <pc:spChg chg="add mod">
          <ac:chgData name="Francois Ponchon" userId="647043d1-fef5-44a9-b98b-6ec86862d6ef" providerId="ADAL" clId="{01EACE2F-9039-46E7-A8A2-17035FCEA5E8}" dt="2022-12-01T07:28:09.435" v="11932" actId="1076"/>
          <ac:spMkLst>
            <pc:docMk/>
            <pc:sldMk cId="365783381" sldId="1083"/>
            <ac:spMk id="20" creationId="{BB3C56B8-F94E-4810-9092-4DEC4ADF79B9}"/>
          </ac:spMkLst>
        </pc:spChg>
        <pc:spChg chg="add del mod">
          <ac:chgData name="Francois Ponchon" userId="647043d1-fef5-44a9-b98b-6ec86862d6ef" providerId="ADAL" clId="{01EACE2F-9039-46E7-A8A2-17035FCEA5E8}" dt="2022-12-01T07:28:46.525" v="11933" actId="478"/>
          <ac:spMkLst>
            <pc:docMk/>
            <pc:sldMk cId="365783381" sldId="1083"/>
            <ac:spMk id="25" creationId="{1B2AF97A-512D-45A1-9442-F400B5DF9FAD}"/>
          </ac:spMkLst>
        </pc:spChg>
        <pc:spChg chg="add mod">
          <ac:chgData name="Francois Ponchon" userId="647043d1-fef5-44a9-b98b-6ec86862d6ef" providerId="ADAL" clId="{01EACE2F-9039-46E7-A8A2-17035FCEA5E8}" dt="2022-12-01T07:28:09.435" v="11932" actId="1076"/>
          <ac:spMkLst>
            <pc:docMk/>
            <pc:sldMk cId="365783381" sldId="1083"/>
            <ac:spMk id="26" creationId="{16234CBB-764D-4054-9ED6-8F37B818779E}"/>
          </ac:spMkLst>
        </pc:spChg>
        <pc:spChg chg="mod">
          <ac:chgData name="Francois Ponchon" userId="647043d1-fef5-44a9-b98b-6ec86862d6ef" providerId="ADAL" clId="{01EACE2F-9039-46E7-A8A2-17035FCEA5E8}" dt="2022-12-01T07:29:13.017" v="11937" actId="1076"/>
          <ac:spMkLst>
            <pc:docMk/>
            <pc:sldMk cId="365783381" sldId="1083"/>
            <ac:spMk id="27" creationId="{7BA444F1-B60A-40F6-AA21-7EB99A1310A2}"/>
          </ac:spMkLst>
        </pc:spChg>
        <pc:picChg chg="add del mod">
          <ac:chgData name="Francois Ponchon" userId="647043d1-fef5-44a9-b98b-6ec86862d6ef" providerId="ADAL" clId="{01EACE2F-9039-46E7-A8A2-17035FCEA5E8}" dt="2022-11-28T13:39:22.375" v="3818" actId="21"/>
          <ac:picMkLst>
            <pc:docMk/>
            <pc:sldMk cId="365783381" sldId="1083"/>
            <ac:picMk id="4" creationId="{D107987D-996E-493C-94B4-F9579D60E8BB}"/>
          </ac:picMkLst>
        </pc:picChg>
        <pc:picChg chg="add mod">
          <ac:chgData name="Francois Ponchon" userId="647043d1-fef5-44a9-b98b-6ec86862d6ef" providerId="ADAL" clId="{01EACE2F-9039-46E7-A8A2-17035FCEA5E8}" dt="2022-12-01T07:28:09.435" v="11932" actId="1076"/>
          <ac:picMkLst>
            <pc:docMk/>
            <pc:sldMk cId="365783381" sldId="1083"/>
            <ac:picMk id="5" creationId="{15E6EE4C-D78C-4598-8DD4-EBEF046EEE9C}"/>
          </ac:picMkLst>
        </pc:picChg>
        <pc:picChg chg="mod">
          <ac:chgData name="Francois Ponchon" userId="647043d1-fef5-44a9-b98b-6ec86862d6ef" providerId="ADAL" clId="{01EACE2F-9039-46E7-A8A2-17035FCEA5E8}" dt="2022-12-01T07:28:09.435" v="11932" actId="1076"/>
          <ac:picMkLst>
            <pc:docMk/>
            <pc:sldMk cId="365783381" sldId="1083"/>
            <ac:picMk id="6" creationId="{38AA618C-531D-4B00-81F3-6CBB13289813}"/>
          </ac:picMkLst>
        </pc:picChg>
        <pc:picChg chg="add mod">
          <ac:chgData name="Francois Ponchon" userId="647043d1-fef5-44a9-b98b-6ec86862d6ef" providerId="ADAL" clId="{01EACE2F-9039-46E7-A8A2-17035FCEA5E8}" dt="2022-12-01T07:29:13.017" v="11937" actId="1076"/>
          <ac:picMkLst>
            <pc:docMk/>
            <pc:sldMk cId="365783381" sldId="1083"/>
            <ac:picMk id="7" creationId="{696C728C-1CB4-4A0A-BE85-D6E6A8BD8F7C}"/>
          </ac:picMkLst>
        </pc:picChg>
        <pc:picChg chg="add del mod">
          <ac:chgData name="Francois Ponchon" userId="647043d1-fef5-44a9-b98b-6ec86862d6ef" providerId="ADAL" clId="{01EACE2F-9039-46E7-A8A2-17035FCEA5E8}" dt="2022-11-28T13:42:20.877" v="3883" actId="22"/>
          <ac:picMkLst>
            <pc:docMk/>
            <pc:sldMk cId="365783381" sldId="1083"/>
            <ac:picMk id="10" creationId="{CE4D7E80-BA30-4767-A204-FA3AF8C41B51}"/>
          </ac:picMkLst>
        </pc:picChg>
        <pc:picChg chg="del">
          <ac:chgData name="Francois Ponchon" userId="647043d1-fef5-44a9-b98b-6ec86862d6ef" providerId="ADAL" clId="{01EACE2F-9039-46E7-A8A2-17035FCEA5E8}" dt="2022-12-01T07:27:51.197" v="11923" actId="478"/>
          <ac:picMkLst>
            <pc:docMk/>
            <pc:sldMk cId="365783381" sldId="1083"/>
            <ac:picMk id="12" creationId="{C06A5299-FCC5-43E1-8985-1005C0C3560E}"/>
          </ac:picMkLst>
        </pc:picChg>
        <pc:picChg chg="add del mod">
          <ac:chgData name="Francois Ponchon" userId="647043d1-fef5-44a9-b98b-6ec86862d6ef" providerId="ADAL" clId="{01EACE2F-9039-46E7-A8A2-17035FCEA5E8}" dt="2022-11-28T13:39:20.711" v="3817"/>
          <ac:picMkLst>
            <pc:docMk/>
            <pc:sldMk cId="365783381" sldId="1083"/>
            <ac:picMk id="13" creationId="{26F2BC40-6AA2-4990-B634-89C2937C6E81}"/>
          </ac:picMkLst>
        </pc:picChg>
        <pc:picChg chg="add del mod">
          <ac:chgData name="Francois Ponchon" userId="647043d1-fef5-44a9-b98b-6ec86862d6ef" providerId="ADAL" clId="{01EACE2F-9039-46E7-A8A2-17035FCEA5E8}" dt="2022-12-01T07:26:59.465" v="11860" actId="21"/>
          <ac:picMkLst>
            <pc:docMk/>
            <pc:sldMk cId="365783381" sldId="1083"/>
            <ac:picMk id="13" creationId="{BB3C95CF-AC34-4E10-9D4C-A281FFB17DA7}"/>
          </ac:picMkLst>
        </pc:picChg>
        <pc:picChg chg="add mod">
          <ac:chgData name="Francois Ponchon" userId="647043d1-fef5-44a9-b98b-6ec86862d6ef" providerId="ADAL" clId="{01EACE2F-9039-46E7-A8A2-17035FCEA5E8}" dt="2022-12-01T07:29:06.250" v="11936" actId="1076"/>
          <ac:picMkLst>
            <pc:docMk/>
            <pc:sldMk cId="365783381" sldId="1083"/>
            <ac:picMk id="14" creationId="{7C05CD90-3A03-49D5-95E8-4B3C9520D915}"/>
          </ac:picMkLst>
        </pc:picChg>
        <pc:picChg chg="add del mod">
          <ac:chgData name="Francois Ponchon" userId="647043d1-fef5-44a9-b98b-6ec86862d6ef" providerId="ADAL" clId="{01EACE2F-9039-46E7-A8A2-17035FCEA5E8}" dt="2022-12-01T07:26:19.452" v="11828" actId="21"/>
          <ac:picMkLst>
            <pc:docMk/>
            <pc:sldMk cId="365783381" sldId="1083"/>
            <ac:picMk id="15" creationId="{24CDC668-47B3-4C33-BFFB-EB7EFBB0B7AE}"/>
          </ac:picMkLst>
        </pc:picChg>
        <pc:picChg chg="add mod">
          <ac:chgData name="Francois Ponchon" userId="647043d1-fef5-44a9-b98b-6ec86862d6ef" providerId="ADAL" clId="{01EACE2F-9039-46E7-A8A2-17035FCEA5E8}" dt="2022-12-01T07:28:09.435" v="11932" actId="1076"/>
          <ac:picMkLst>
            <pc:docMk/>
            <pc:sldMk cId="365783381" sldId="1083"/>
            <ac:picMk id="23" creationId="{46DD2826-507C-4924-8FB9-13379994FE04}"/>
          </ac:picMkLst>
        </pc:picChg>
        <pc:picChg chg="del mod modCrop">
          <ac:chgData name="Francois Ponchon" userId="647043d1-fef5-44a9-b98b-6ec86862d6ef" providerId="ADAL" clId="{01EACE2F-9039-46E7-A8A2-17035FCEA5E8}" dt="2022-11-28T13:39:05.150" v="3807" actId="21"/>
          <ac:picMkLst>
            <pc:docMk/>
            <pc:sldMk cId="365783381" sldId="1083"/>
            <ac:picMk id="24" creationId="{45B2B04D-DB68-4E74-B95C-E82C8AA00E0E}"/>
          </ac:picMkLst>
        </pc:picChg>
        <pc:picChg chg="add del mod">
          <ac:chgData name="Francois Ponchon" userId="647043d1-fef5-44a9-b98b-6ec86862d6ef" providerId="ADAL" clId="{01EACE2F-9039-46E7-A8A2-17035FCEA5E8}" dt="2022-12-01T07:27:45.534" v="11922" actId="21"/>
          <ac:picMkLst>
            <pc:docMk/>
            <pc:sldMk cId="365783381" sldId="1083"/>
            <ac:picMk id="30" creationId="{261FA078-5454-473B-BCEE-AA08EFFF9F36}"/>
          </ac:picMkLst>
        </pc:picChg>
        <pc:cxnChg chg="del mod">
          <ac:chgData name="Francois Ponchon" userId="647043d1-fef5-44a9-b98b-6ec86862d6ef" providerId="ADAL" clId="{01EACE2F-9039-46E7-A8A2-17035FCEA5E8}" dt="2022-12-01T07:27:51.197" v="11923" actId="478"/>
          <ac:cxnSpMkLst>
            <pc:docMk/>
            <pc:sldMk cId="365783381" sldId="1083"/>
            <ac:cxnSpMk id="8" creationId="{50C24C8F-FDCD-4CF3-8E84-A41B36B24AA2}"/>
          </ac:cxnSpMkLst>
        </pc:cxnChg>
        <pc:cxnChg chg="add mod">
          <ac:chgData name="Francois Ponchon" userId="647043d1-fef5-44a9-b98b-6ec86862d6ef" providerId="ADAL" clId="{01EACE2F-9039-46E7-A8A2-17035FCEA5E8}" dt="2022-12-01T07:28:09.435" v="11932" actId="1076"/>
          <ac:cxnSpMkLst>
            <pc:docMk/>
            <pc:sldMk cId="365783381" sldId="1083"/>
            <ac:cxnSpMk id="17" creationId="{32420A58-D017-47E7-B3C2-34BB99D5058A}"/>
          </ac:cxnSpMkLst>
        </pc:cxnChg>
        <pc:cxnChg chg="add del mod">
          <ac:chgData name="Francois Ponchon" userId="647043d1-fef5-44a9-b98b-6ec86862d6ef" providerId="ADAL" clId="{01EACE2F-9039-46E7-A8A2-17035FCEA5E8}" dt="2022-12-01T07:26:48.602" v="11855" actId="478"/>
          <ac:cxnSpMkLst>
            <pc:docMk/>
            <pc:sldMk cId="365783381" sldId="1083"/>
            <ac:cxnSpMk id="18" creationId="{B0EBFC5C-3D6C-4CB0-9BBE-89C034E76A4F}"/>
          </ac:cxnSpMkLst>
        </pc:cxnChg>
        <pc:cxnChg chg="add del mod">
          <ac:chgData name="Francois Ponchon" userId="647043d1-fef5-44a9-b98b-6ec86862d6ef" providerId="ADAL" clId="{01EACE2F-9039-46E7-A8A2-17035FCEA5E8}" dt="2022-12-01T07:26:07.085" v="11823" actId="478"/>
          <ac:cxnSpMkLst>
            <pc:docMk/>
            <pc:sldMk cId="365783381" sldId="1083"/>
            <ac:cxnSpMk id="24" creationId="{01A27B42-1D75-49B7-8303-AD85B3A8FF01}"/>
          </ac:cxnSpMkLst>
        </pc:cxnChg>
        <pc:cxnChg chg="add del mod">
          <ac:chgData name="Francois Ponchon" userId="647043d1-fef5-44a9-b98b-6ec86862d6ef" providerId="ADAL" clId="{01EACE2F-9039-46E7-A8A2-17035FCEA5E8}" dt="2022-12-01T07:27:00.896" v="11861" actId="478"/>
          <ac:cxnSpMkLst>
            <pc:docMk/>
            <pc:sldMk cId="365783381" sldId="1083"/>
            <ac:cxnSpMk id="28" creationId="{4251B2B0-EF89-493C-9F5B-8BC6FF31AD8E}"/>
          </ac:cxnSpMkLst>
        </pc:cxnChg>
        <pc:cxnChg chg="add del mod">
          <ac:chgData name="Francois Ponchon" userId="647043d1-fef5-44a9-b98b-6ec86862d6ef" providerId="ADAL" clId="{01EACE2F-9039-46E7-A8A2-17035FCEA5E8}" dt="2022-12-01T07:27:57.083" v="11927" actId="478"/>
          <ac:cxnSpMkLst>
            <pc:docMk/>
            <pc:sldMk cId="365783381" sldId="1083"/>
            <ac:cxnSpMk id="31" creationId="{176D1503-D97E-4457-B034-3464578E1EED}"/>
          </ac:cxnSpMkLst>
        </pc:cxnChg>
        <pc:cxnChg chg="add mod">
          <ac:chgData name="Francois Ponchon" userId="647043d1-fef5-44a9-b98b-6ec86862d6ef" providerId="ADAL" clId="{01EACE2F-9039-46E7-A8A2-17035FCEA5E8}" dt="2022-12-01T07:28:09.435" v="11932" actId="1076"/>
          <ac:cxnSpMkLst>
            <pc:docMk/>
            <pc:sldMk cId="365783381" sldId="1083"/>
            <ac:cxnSpMk id="38" creationId="{4E19DA66-B427-48E5-8FCC-66C33C5D78A7}"/>
          </ac:cxnSpMkLst>
        </pc:cxnChg>
      </pc:sldChg>
      <pc:sldChg chg="addSp delSp modSp add mod">
        <pc:chgData name="Francois Ponchon" userId="647043d1-fef5-44a9-b98b-6ec86862d6ef" providerId="ADAL" clId="{01EACE2F-9039-46E7-A8A2-17035FCEA5E8}" dt="2022-12-01T07:31:53.983" v="11969" actId="113"/>
        <pc:sldMkLst>
          <pc:docMk/>
          <pc:sldMk cId="1986294433" sldId="1084"/>
        </pc:sldMkLst>
        <pc:spChg chg="mod">
          <ac:chgData name="Francois Ponchon" userId="647043d1-fef5-44a9-b98b-6ec86862d6ef" providerId="ADAL" clId="{01EACE2F-9039-46E7-A8A2-17035FCEA5E8}" dt="2022-12-01T07:29:35.195" v="11938"/>
          <ac:spMkLst>
            <pc:docMk/>
            <pc:sldMk cId="1986294433" sldId="1084"/>
            <ac:spMk id="2" creationId="{2D8CAFCF-367E-4571-98CE-77727512D9BA}"/>
          </ac:spMkLst>
        </pc:spChg>
        <pc:spChg chg="mod">
          <ac:chgData name="Francois Ponchon" userId="647043d1-fef5-44a9-b98b-6ec86862d6ef" providerId="ADAL" clId="{01EACE2F-9039-46E7-A8A2-17035FCEA5E8}" dt="2022-12-01T07:29:51.918" v="11942" actId="113"/>
          <ac:spMkLst>
            <pc:docMk/>
            <pc:sldMk cId="1986294433" sldId="1084"/>
            <ac:spMk id="3" creationId="{CDE6EC0A-0A0B-43F0-B114-B841F566C5ED}"/>
          </ac:spMkLst>
        </pc:spChg>
        <pc:spChg chg="add mod">
          <ac:chgData name="Francois Ponchon" userId="647043d1-fef5-44a9-b98b-6ec86862d6ef" providerId="ADAL" clId="{01EACE2F-9039-46E7-A8A2-17035FCEA5E8}" dt="2022-12-01T07:31:43.945" v="11963" actId="1076"/>
          <ac:spMkLst>
            <pc:docMk/>
            <pc:sldMk cId="1986294433" sldId="1084"/>
            <ac:spMk id="15" creationId="{42BF9474-A2F8-4992-8E72-AC1A9A0EAA3D}"/>
          </ac:spMkLst>
        </pc:spChg>
        <pc:spChg chg="del">
          <ac:chgData name="Francois Ponchon" userId="647043d1-fef5-44a9-b98b-6ec86862d6ef" providerId="ADAL" clId="{01EACE2F-9039-46E7-A8A2-17035FCEA5E8}" dt="2022-11-28T13:42:36.874" v="3887" actId="478"/>
          <ac:spMkLst>
            <pc:docMk/>
            <pc:sldMk cId="1986294433" sldId="1084"/>
            <ac:spMk id="16" creationId="{191DBF14-4B5B-4DB9-ACFC-483C9B9F1417}"/>
          </ac:spMkLst>
        </pc:spChg>
        <pc:spChg chg="add mod">
          <ac:chgData name="Francois Ponchon" userId="647043d1-fef5-44a9-b98b-6ec86862d6ef" providerId="ADAL" clId="{01EACE2F-9039-46E7-A8A2-17035FCEA5E8}" dt="2022-12-01T07:31:53.983" v="11969" actId="113"/>
          <ac:spMkLst>
            <pc:docMk/>
            <pc:sldMk cId="1986294433" sldId="1084"/>
            <ac:spMk id="18" creationId="{808CDE4E-7DEF-42CD-9602-586CB0E060E0}"/>
          </ac:spMkLst>
        </pc:spChg>
        <pc:spChg chg="del">
          <ac:chgData name="Francois Ponchon" userId="647043d1-fef5-44a9-b98b-6ec86862d6ef" providerId="ADAL" clId="{01EACE2F-9039-46E7-A8A2-17035FCEA5E8}" dt="2022-11-28T13:42:39.590" v="3888" actId="478"/>
          <ac:spMkLst>
            <pc:docMk/>
            <pc:sldMk cId="1986294433" sldId="1084"/>
            <ac:spMk id="22" creationId="{A74653E0-4F76-4112-8D9E-E362AA9BD439}"/>
          </ac:spMkLst>
        </pc:spChg>
        <pc:spChg chg="del">
          <ac:chgData name="Francois Ponchon" userId="647043d1-fef5-44a9-b98b-6ec86862d6ef" providerId="ADAL" clId="{01EACE2F-9039-46E7-A8A2-17035FCEA5E8}" dt="2022-11-28T13:42:36.874" v="3887" actId="478"/>
          <ac:spMkLst>
            <pc:docMk/>
            <pc:sldMk cId="1986294433" sldId="1084"/>
            <ac:spMk id="27" creationId="{7BA444F1-B60A-40F6-AA21-7EB99A1310A2}"/>
          </ac:spMkLst>
        </pc:spChg>
        <pc:picChg chg="add del mod modCrop">
          <ac:chgData name="Francois Ponchon" userId="647043d1-fef5-44a9-b98b-6ec86862d6ef" providerId="ADAL" clId="{01EACE2F-9039-46E7-A8A2-17035FCEA5E8}" dt="2022-12-01T07:31:02.353" v="11945" actId="478"/>
          <ac:picMkLst>
            <pc:docMk/>
            <pc:sldMk cId="1986294433" sldId="1084"/>
            <ac:picMk id="5" creationId="{2AF8E9FA-0F92-4D4D-86F1-54320DA95F48}"/>
          </ac:picMkLst>
        </pc:picChg>
        <pc:picChg chg="del">
          <ac:chgData name="Francois Ponchon" userId="647043d1-fef5-44a9-b98b-6ec86862d6ef" providerId="ADAL" clId="{01EACE2F-9039-46E7-A8A2-17035FCEA5E8}" dt="2022-11-28T13:42:36.874" v="3887" actId="478"/>
          <ac:picMkLst>
            <pc:docMk/>
            <pc:sldMk cId="1986294433" sldId="1084"/>
            <ac:picMk id="7" creationId="{696C728C-1CB4-4A0A-BE85-D6E6A8BD8F7C}"/>
          </ac:picMkLst>
        </pc:picChg>
        <pc:picChg chg="add mod">
          <ac:chgData name="Francois Ponchon" userId="647043d1-fef5-44a9-b98b-6ec86862d6ef" providerId="ADAL" clId="{01EACE2F-9039-46E7-A8A2-17035FCEA5E8}" dt="2022-12-01T07:31:35.195" v="11958" actId="1076"/>
          <ac:picMkLst>
            <pc:docMk/>
            <pc:sldMk cId="1986294433" sldId="1084"/>
            <ac:picMk id="7" creationId="{D2F8F7BD-A607-4CD0-B5AF-8321C16DC409}"/>
          </ac:picMkLst>
        </pc:picChg>
        <pc:picChg chg="add mod ord">
          <ac:chgData name="Francois Ponchon" userId="647043d1-fef5-44a9-b98b-6ec86862d6ef" providerId="ADAL" clId="{01EACE2F-9039-46E7-A8A2-17035FCEA5E8}" dt="2022-12-01T07:31:40.537" v="11962" actId="1076"/>
          <ac:picMkLst>
            <pc:docMk/>
            <pc:sldMk cId="1986294433" sldId="1084"/>
            <ac:picMk id="10" creationId="{79E8B782-512E-4E6F-B76A-BBB2A45749B3}"/>
          </ac:picMkLst>
        </pc:picChg>
        <pc:picChg chg="del">
          <ac:chgData name="Francois Ponchon" userId="647043d1-fef5-44a9-b98b-6ec86862d6ef" providerId="ADAL" clId="{01EACE2F-9039-46E7-A8A2-17035FCEA5E8}" dt="2022-11-28T13:42:36.874" v="3887" actId="478"/>
          <ac:picMkLst>
            <pc:docMk/>
            <pc:sldMk cId="1986294433" sldId="1084"/>
            <ac:picMk id="14" creationId="{7C05CD90-3A03-49D5-95E8-4B3C9520D915}"/>
          </ac:picMkLst>
        </pc:picChg>
        <pc:picChg chg="del">
          <ac:chgData name="Francois Ponchon" userId="647043d1-fef5-44a9-b98b-6ec86862d6ef" providerId="ADAL" clId="{01EACE2F-9039-46E7-A8A2-17035FCEA5E8}" dt="2022-11-28T13:42:33.667" v="3886" actId="478"/>
          <ac:picMkLst>
            <pc:docMk/>
            <pc:sldMk cId="1986294433" sldId="1084"/>
            <ac:picMk id="21" creationId="{D0AB1F9B-CDBE-430F-9D42-25603CB5958D}"/>
          </ac:picMkLst>
        </pc:picChg>
      </pc:sldChg>
      <pc:sldChg chg="addSp delSp modSp new mod modClrScheme chgLayout">
        <pc:chgData name="Francois Ponchon" userId="647043d1-fef5-44a9-b98b-6ec86862d6ef" providerId="ADAL" clId="{01EACE2F-9039-46E7-A8A2-17035FCEA5E8}" dt="2022-12-01T07:33:56.594" v="12081" actId="1076"/>
        <pc:sldMkLst>
          <pc:docMk/>
          <pc:sldMk cId="633041498" sldId="1085"/>
        </pc:sldMkLst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633041498" sldId="1085"/>
            <ac:spMk id="2" creationId="{5FF523F0-03AB-4D22-9C35-7E5EBCA970D0}"/>
          </ac:spMkLst>
        </pc:spChg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633041498" sldId="1085"/>
            <ac:spMk id="3" creationId="{1A168812-FF20-45B9-B697-D8CF0F6DFB00}"/>
          </ac:spMkLst>
        </pc:spChg>
        <pc:spChg chg="add del mod">
          <ac:chgData name="Francois Ponchon" userId="647043d1-fef5-44a9-b98b-6ec86862d6ef" providerId="ADAL" clId="{01EACE2F-9039-46E7-A8A2-17035FCEA5E8}" dt="2022-12-01T07:33:40.434" v="12061" actId="478"/>
          <ac:spMkLst>
            <pc:docMk/>
            <pc:sldMk cId="633041498" sldId="1085"/>
            <ac:spMk id="7" creationId="{0EC996DC-1B96-4317-979B-DD869AD9DE37}"/>
          </ac:spMkLst>
        </pc:spChg>
        <pc:spChg chg="add mod">
          <ac:chgData name="Francois Ponchon" userId="647043d1-fef5-44a9-b98b-6ec86862d6ef" providerId="ADAL" clId="{01EACE2F-9039-46E7-A8A2-17035FCEA5E8}" dt="2022-12-01T07:33:56.594" v="12081" actId="1076"/>
          <ac:spMkLst>
            <pc:docMk/>
            <pc:sldMk cId="633041498" sldId="1085"/>
            <ac:spMk id="9" creationId="{0FDEF288-4AF7-48E1-A071-13663BC8C90E}"/>
          </ac:spMkLst>
        </pc:spChg>
        <pc:graphicFrameChg chg="add mod modGraphic">
          <ac:chgData name="Francois Ponchon" userId="647043d1-fef5-44a9-b98b-6ec86862d6ef" providerId="ADAL" clId="{01EACE2F-9039-46E7-A8A2-17035FCEA5E8}" dt="2022-12-01T07:33:14.591" v="12055" actId="20577"/>
          <ac:graphicFrameMkLst>
            <pc:docMk/>
            <pc:sldMk cId="633041498" sldId="1085"/>
            <ac:graphicFrameMk id="6" creationId="{8C5DAD7E-1A9D-4EE7-9150-578CD816E945}"/>
          </ac:graphicFrameMkLst>
        </pc:graphicFrameChg>
        <pc:picChg chg="add del mod">
          <ac:chgData name="Francois Ponchon" userId="647043d1-fef5-44a9-b98b-6ec86862d6ef" providerId="ADAL" clId="{01EACE2F-9039-46E7-A8A2-17035FCEA5E8}" dt="2022-11-28T13:48:53.189" v="4493" actId="478"/>
          <ac:picMkLst>
            <pc:docMk/>
            <pc:sldMk cId="633041498" sldId="1085"/>
            <ac:picMk id="5" creationId="{F1C31985-CABA-4992-BD72-13556A36B341}"/>
          </ac:picMkLst>
        </pc:picChg>
        <pc:cxnChg chg="add mod">
          <ac:chgData name="Francois Ponchon" userId="647043d1-fef5-44a9-b98b-6ec86862d6ef" providerId="ADAL" clId="{01EACE2F-9039-46E7-A8A2-17035FCEA5E8}" dt="2022-12-01T07:33:32.827" v="12058" actId="1582"/>
          <ac:cxnSpMkLst>
            <pc:docMk/>
            <pc:sldMk cId="633041498" sldId="1085"/>
            <ac:cxnSpMk id="5" creationId="{B0CDB058-BE79-4F6C-9196-536D20C4AB9D}"/>
          </ac:cxnSpMkLst>
        </pc:cxnChg>
        <pc:cxnChg chg="add mod">
          <ac:chgData name="Francois Ponchon" userId="647043d1-fef5-44a9-b98b-6ec86862d6ef" providerId="ADAL" clId="{01EACE2F-9039-46E7-A8A2-17035FCEA5E8}" dt="2022-12-01T07:33:56.594" v="12081" actId="1076"/>
          <ac:cxnSpMkLst>
            <pc:docMk/>
            <pc:sldMk cId="633041498" sldId="1085"/>
            <ac:cxnSpMk id="8" creationId="{BA4BC911-3D11-4101-87C2-4B76672E8521}"/>
          </ac:cxnSpMkLst>
        </pc:cxnChg>
      </pc:sldChg>
      <pc:sldChg chg="addSp delSp modSp add mod modClrScheme chgLayout">
        <pc:chgData name="Francois Ponchon" userId="647043d1-fef5-44a9-b98b-6ec86862d6ef" providerId="ADAL" clId="{01EACE2F-9039-46E7-A8A2-17035FCEA5E8}" dt="2022-12-01T07:36:33.454" v="12176" actId="2085"/>
        <pc:sldMkLst>
          <pc:docMk/>
          <pc:sldMk cId="2421854818" sldId="1086"/>
        </pc:sldMkLst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2421854818" sldId="1086"/>
            <ac:spMk id="2" creationId="{2D8CAFCF-367E-4571-98CE-77727512D9BA}"/>
          </ac:spMkLst>
        </pc:spChg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2421854818" sldId="1086"/>
            <ac:spMk id="3" creationId="{CDE6EC0A-0A0B-43F0-B114-B841F566C5ED}"/>
          </ac:spMkLst>
        </pc:spChg>
        <pc:spChg chg="add del mod">
          <ac:chgData name="Francois Ponchon" userId="647043d1-fef5-44a9-b98b-6ec86862d6ef" providerId="ADAL" clId="{01EACE2F-9039-46E7-A8A2-17035FCEA5E8}" dt="2022-12-01T07:35:54.551" v="12142" actId="21"/>
          <ac:spMkLst>
            <pc:docMk/>
            <pc:sldMk cId="2421854818" sldId="1086"/>
            <ac:spMk id="4" creationId="{6E95E01E-AAC5-4324-95BC-9840CC409FC5}"/>
          </ac:spMkLst>
        </pc:spChg>
        <pc:spChg chg="add del">
          <ac:chgData name="Francois Ponchon" userId="647043d1-fef5-44a9-b98b-6ec86862d6ef" providerId="ADAL" clId="{01EACE2F-9039-46E7-A8A2-17035FCEA5E8}" dt="2022-12-01T07:36:15.124" v="12148" actId="11529"/>
          <ac:spMkLst>
            <pc:docMk/>
            <pc:sldMk cId="2421854818" sldId="1086"/>
            <ac:spMk id="8" creationId="{1B513598-46A5-410A-A2F9-6C698C049091}"/>
          </ac:spMkLst>
        </pc:spChg>
        <pc:spChg chg="add mod">
          <ac:chgData name="Francois Ponchon" userId="647043d1-fef5-44a9-b98b-6ec86862d6ef" providerId="ADAL" clId="{01EACE2F-9039-46E7-A8A2-17035FCEA5E8}" dt="2022-12-01T07:36:33.454" v="12176" actId="2085"/>
          <ac:spMkLst>
            <pc:docMk/>
            <pc:sldMk cId="2421854818" sldId="1086"/>
            <ac:spMk id="9" creationId="{00792DB8-1066-4166-BB40-21649E635E1D}"/>
          </ac:spMkLst>
        </pc:spChg>
        <pc:spChg chg="del">
          <ac:chgData name="Francois Ponchon" userId="647043d1-fef5-44a9-b98b-6ec86862d6ef" providerId="ADAL" clId="{01EACE2F-9039-46E7-A8A2-17035FCEA5E8}" dt="2022-11-28T13:55:00.291" v="4926" actId="478"/>
          <ac:spMkLst>
            <pc:docMk/>
            <pc:sldMk cId="2421854818" sldId="1086"/>
            <ac:spMk id="15" creationId="{42BF9474-A2F8-4992-8E72-AC1A9A0EAA3D}"/>
          </ac:spMkLst>
        </pc:spChg>
        <pc:spChg chg="del">
          <ac:chgData name="Francois Ponchon" userId="647043d1-fef5-44a9-b98b-6ec86862d6ef" providerId="ADAL" clId="{01EACE2F-9039-46E7-A8A2-17035FCEA5E8}" dt="2022-11-28T13:55:00.291" v="4926" actId="478"/>
          <ac:spMkLst>
            <pc:docMk/>
            <pc:sldMk cId="2421854818" sldId="1086"/>
            <ac:spMk id="18" creationId="{808CDE4E-7DEF-42CD-9602-586CB0E060E0}"/>
          </ac:spMkLst>
        </pc:spChg>
        <pc:spChg chg="add mod">
          <ac:chgData name="Francois Ponchon" userId="647043d1-fef5-44a9-b98b-6ec86862d6ef" providerId="ADAL" clId="{01EACE2F-9039-46E7-A8A2-17035FCEA5E8}" dt="2022-11-28T13:58:11.880" v="5013" actId="1076"/>
          <ac:spMkLst>
            <pc:docMk/>
            <pc:sldMk cId="2421854818" sldId="1086"/>
            <ac:spMk id="20" creationId="{3312F238-A928-4E59-946B-0517095721E7}"/>
          </ac:spMkLst>
        </pc:spChg>
        <pc:picChg chg="del">
          <ac:chgData name="Francois Ponchon" userId="647043d1-fef5-44a9-b98b-6ec86862d6ef" providerId="ADAL" clId="{01EACE2F-9039-46E7-A8A2-17035FCEA5E8}" dt="2022-11-28T13:55:01.705" v="4927" actId="478"/>
          <ac:picMkLst>
            <pc:docMk/>
            <pc:sldMk cId="2421854818" sldId="1086"/>
            <ac:picMk id="5" creationId="{2AF8E9FA-0F92-4D4D-86F1-54320DA95F48}"/>
          </ac:picMkLst>
        </pc:picChg>
        <pc:picChg chg="add del">
          <ac:chgData name="Francois Ponchon" userId="647043d1-fef5-44a9-b98b-6ec86862d6ef" providerId="ADAL" clId="{01EACE2F-9039-46E7-A8A2-17035FCEA5E8}" dt="2022-12-01T07:35:26.780" v="12125"/>
          <ac:picMkLst>
            <pc:docMk/>
            <pc:sldMk cId="2421854818" sldId="1086"/>
            <ac:picMk id="5" creationId="{A3E05B14-30FE-4647-AA22-362BF565BA03}"/>
          </ac:picMkLst>
        </pc:picChg>
        <pc:picChg chg="add del mod">
          <ac:chgData name="Francois Ponchon" userId="647043d1-fef5-44a9-b98b-6ec86862d6ef" providerId="ADAL" clId="{01EACE2F-9039-46E7-A8A2-17035FCEA5E8}" dt="2022-12-01T07:35:47.956" v="12136"/>
          <ac:picMkLst>
            <pc:docMk/>
            <pc:sldMk cId="2421854818" sldId="1086"/>
            <ac:picMk id="6" creationId="{17C237C3-FACF-4BCB-843A-0B330F00DBF6}"/>
          </ac:picMkLst>
        </pc:picChg>
        <pc:picChg chg="del">
          <ac:chgData name="Francois Ponchon" userId="647043d1-fef5-44a9-b98b-6ec86862d6ef" providerId="ADAL" clId="{01EACE2F-9039-46E7-A8A2-17035FCEA5E8}" dt="2022-11-28T13:55:07.877" v="4929" actId="21"/>
          <ac:picMkLst>
            <pc:docMk/>
            <pc:sldMk cId="2421854818" sldId="1086"/>
            <ac:picMk id="6" creationId="{38AA618C-531D-4B00-81F3-6CBB13289813}"/>
          </ac:picMkLst>
        </pc:picChg>
        <pc:picChg chg="add mod">
          <ac:chgData name="Francois Ponchon" userId="647043d1-fef5-44a9-b98b-6ec86862d6ef" providerId="ADAL" clId="{01EACE2F-9039-46E7-A8A2-17035FCEA5E8}" dt="2022-12-01T07:36:05.061" v="12146" actId="1076"/>
          <ac:picMkLst>
            <pc:docMk/>
            <pc:sldMk cId="2421854818" sldId="1086"/>
            <ac:picMk id="7" creationId="{984904B1-2D61-4A73-8658-734B9E49E7F1}"/>
          </ac:picMkLst>
        </pc:picChg>
        <pc:picChg chg="del">
          <ac:chgData name="Francois Ponchon" userId="647043d1-fef5-44a9-b98b-6ec86862d6ef" providerId="ADAL" clId="{01EACE2F-9039-46E7-A8A2-17035FCEA5E8}" dt="2022-11-28T13:55:00.291" v="4926" actId="478"/>
          <ac:picMkLst>
            <pc:docMk/>
            <pc:sldMk cId="2421854818" sldId="1086"/>
            <ac:picMk id="10" creationId="{79E8B782-512E-4E6F-B76A-BBB2A45749B3}"/>
          </ac:picMkLst>
        </pc:picChg>
        <pc:picChg chg="mod">
          <ac:chgData name="Francois Ponchon" userId="647043d1-fef5-44a9-b98b-6ec86862d6ef" providerId="ADAL" clId="{01EACE2F-9039-46E7-A8A2-17035FCEA5E8}" dt="2022-11-28T13:55:15.138" v="4934" actId="1076"/>
          <ac:picMkLst>
            <pc:docMk/>
            <pc:sldMk cId="2421854818" sldId="1086"/>
            <ac:picMk id="12" creationId="{C06A5299-FCC5-43E1-8985-1005C0C3560E}"/>
          </ac:picMkLst>
        </pc:picChg>
        <pc:picChg chg="add mod">
          <ac:chgData name="Francois Ponchon" userId="647043d1-fef5-44a9-b98b-6ec86862d6ef" providerId="ADAL" clId="{01EACE2F-9039-46E7-A8A2-17035FCEA5E8}" dt="2022-11-28T13:55:10.077" v="4931" actId="1076"/>
          <ac:picMkLst>
            <pc:docMk/>
            <pc:sldMk cId="2421854818" sldId="1086"/>
            <ac:picMk id="13" creationId="{9D533B18-BF2A-45E1-BA22-7602690FFBEF}"/>
          </ac:picMkLst>
        </pc:picChg>
        <pc:picChg chg="add del mod">
          <ac:chgData name="Francois Ponchon" userId="647043d1-fef5-44a9-b98b-6ec86862d6ef" providerId="ADAL" clId="{01EACE2F-9039-46E7-A8A2-17035FCEA5E8}" dt="2022-11-28T13:57:04.469" v="4943" actId="478"/>
          <ac:picMkLst>
            <pc:docMk/>
            <pc:sldMk cId="2421854818" sldId="1086"/>
            <ac:picMk id="16" creationId="{F592B6A3-E7BC-4BBA-9BDE-79D99ECCCBA0}"/>
          </ac:picMkLst>
        </pc:picChg>
        <pc:picChg chg="add mod">
          <ac:chgData name="Francois Ponchon" userId="647043d1-fef5-44a9-b98b-6ec86862d6ef" providerId="ADAL" clId="{01EACE2F-9039-46E7-A8A2-17035FCEA5E8}" dt="2022-11-28T13:57:40.939" v="4947" actId="14100"/>
          <ac:picMkLst>
            <pc:docMk/>
            <pc:sldMk cId="2421854818" sldId="1086"/>
            <ac:picMk id="19" creationId="{493C28C8-08CC-4445-9CBB-25044F8BEC81}"/>
          </ac:picMkLst>
        </pc:picChg>
        <pc:picChg chg="add del mod">
          <ac:chgData name="Francois Ponchon" userId="647043d1-fef5-44a9-b98b-6ec86862d6ef" providerId="ADAL" clId="{01EACE2F-9039-46E7-A8A2-17035FCEA5E8}" dt="2022-12-01T07:35:54.551" v="12142" actId="21"/>
          <ac:picMkLst>
            <pc:docMk/>
            <pc:sldMk cId="2421854818" sldId="1086"/>
            <ac:picMk id="4098" creationId="{B48E76E2-1FCE-4EFA-BA66-FFAC46DC7281}"/>
          </ac:picMkLst>
        </pc:picChg>
        <pc:cxnChg chg="del mod">
          <ac:chgData name="Francois Ponchon" userId="647043d1-fef5-44a9-b98b-6ec86862d6ef" providerId="ADAL" clId="{01EACE2F-9039-46E7-A8A2-17035FCEA5E8}" dt="2022-11-28T13:55:13.477" v="4933" actId="21"/>
          <ac:cxnSpMkLst>
            <pc:docMk/>
            <pc:sldMk cId="2421854818" sldId="1086"/>
            <ac:cxnSpMk id="8" creationId="{50C24C8F-FDCD-4CF3-8E84-A41B36B24AA2}"/>
          </ac:cxnSpMkLst>
        </pc:cxnChg>
        <pc:cxnChg chg="add mod">
          <ac:chgData name="Francois Ponchon" userId="647043d1-fef5-44a9-b98b-6ec86862d6ef" providerId="ADAL" clId="{01EACE2F-9039-46E7-A8A2-17035FCEA5E8}" dt="2022-11-28T13:55:21.796" v="4939" actId="14100"/>
          <ac:cxnSpMkLst>
            <pc:docMk/>
            <pc:sldMk cId="2421854818" sldId="1086"/>
            <ac:cxnSpMk id="14" creationId="{B78D3F56-C2D5-44D6-9D68-49B96EA1FD8B}"/>
          </ac:cxnSpMkLst>
        </pc:cxnChg>
      </pc:sldChg>
      <pc:sldChg chg="addSp delSp modSp add mod modClrScheme chgLayout">
        <pc:chgData name="Francois Ponchon" userId="647043d1-fef5-44a9-b98b-6ec86862d6ef" providerId="ADAL" clId="{01EACE2F-9039-46E7-A8A2-17035FCEA5E8}" dt="2022-12-01T07:37:27.888" v="12218" actId="207"/>
        <pc:sldMkLst>
          <pc:docMk/>
          <pc:sldMk cId="2017534861" sldId="1087"/>
        </pc:sldMkLst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2017534861" sldId="1087"/>
            <ac:spMk id="2" creationId="{2D8CAFCF-367E-4571-98CE-77727512D9BA}"/>
          </ac:spMkLst>
        </pc:spChg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2017534861" sldId="1087"/>
            <ac:spMk id="3" creationId="{CDE6EC0A-0A0B-43F0-B114-B841F566C5ED}"/>
          </ac:spMkLst>
        </pc:spChg>
        <pc:spChg chg="add mod">
          <ac:chgData name="Francois Ponchon" userId="647043d1-fef5-44a9-b98b-6ec86862d6ef" providerId="ADAL" clId="{01EACE2F-9039-46E7-A8A2-17035FCEA5E8}" dt="2022-11-28T14:08:02.735" v="5350" actId="1076"/>
          <ac:spMkLst>
            <pc:docMk/>
            <pc:sldMk cId="2017534861" sldId="1087"/>
            <ac:spMk id="6" creationId="{EB76E55F-9FDE-4DA0-8D0A-0C5DF0F806CC}"/>
          </ac:spMkLst>
        </pc:spChg>
        <pc:spChg chg="add mod">
          <ac:chgData name="Francois Ponchon" userId="647043d1-fef5-44a9-b98b-6ec86862d6ef" providerId="ADAL" clId="{01EACE2F-9039-46E7-A8A2-17035FCEA5E8}" dt="2022-11-28T14:08:02.735" v="5350" actId="1076"/>
          <ac:spMkLst>
            <pc:docMk/>
            <pc:sldMk cId="2017534861" sldId="1087"/>
            <ac:spMk id="7" creationId="{358A9A60-6FCC-48D4-A04F-8070A828E1D4}"/>
          </ac:spMkLst>
        </pc:spChg>
        <pc:spChg chg="add mod">
          <ac:chgData name="Francois Ponchon" userId="647043d1-fef5-44a9-b98b-6ec86862d6ef" providerId="ADAL" clId="{01EACE2F-9039-46E7-A8A2-17035FCEA5E8}" dt="2022-11-28T14:08:02.735" v="5350" actId="1076"/>
          <ac:spMkLst>
            <pc:docMk/>
            <pc:sldMk cId="2017534861" sldId="1087"/>
            <ac:spMk id="15" creationId="{24F65548-6D2F-4550-AE74-D2BE9CCF835E}"/>
          </ac:spMkLst>
        </pc:spChg>
        <pc:spChg chg="add mod">
          <ac:chgData name="Francois Ponchon" userId="647043d1-fef5-44a9-b98b-6ec86862d6ef" providerId="ADAL" clId="{01EACE2F-9039-46E7-A8A2-17035FCEA5E8}" dt="2022-11-28T14:08:02.735" v="5350" actId="1076"/>
          <ac:spMkLst>
            <pc:docMk/>
            <pc:sldMk cId="2017534861" sldId="1087"/>
            <ac:spMk id="16" creationId="{3061E592-D013-4BAF-A81B-A42355323A92}"/>
          </ac:spMkLst>
        </pc:spChg>
        <pc:spChg chg="add mod">
          <ac:chgData name="Francois Ponchon" userId="647043d1-fef5-44a9-b98b-6ec86862d6ef" providerId="ADAL" clId="{01EACE2F-9039-46E7-A8A2-17035FCEA5E8}" dt="2022-12-01T07:37:27.888" v="12218" actId="207"/>
          <ac:spMkLst>
            <pc:docMk/>
            <pc:sldMk cId="2017534861" sldId="1087"/>
            <ac:spMk id="18" creationId="{613FF4BF-C671-4712-AE91-DE8A94C29C73}"/>
          </ac:spMkLst>
        </pc:spChg>
        <pc:spChg chg="add mod">
          <ac:chgData name="Francois Ponchon" userId="647043d1-fef5-44a9-b98b-6ec86862d6ef" providerId="ADAL" clId="{01EACE2F-9039-46E7-A8A2-17035FCEA5E8}" dt="2022-12-01T07:37:10.149" v="12216" actId="20577"/>
          <ac:spMkLst>
            <pc:docMk/>
            <pc:sldMk cId="2017534861" sldId="1087"/>
            <ac:spMk id="19" creationId="{73C6ED57-537B-40D0-8FF5-629C15128CC3}"/>
          </ac:spMkLst>
        </pc:spChg>
        <pc:spChg chg="del">
          <ac:chgData name="Francois Ponchon" userId="647043d1-fef5-44a9-b98b-6ec86862d6ef" providerId="ADAL" clId="{01EACE2F-9039-46E7-A8A2-17035FCEA5E8}" dt="2022-11-28T13:59:23.759" v="5035" actId="478"/>
          <ac:spMkLst>
            <pc:docMk/>
            <pc:sldMk cId="2017534861" sldId="1087"/>
            <ac:spMk id="20" creationId="{3312F238-A928-4E59-946B-0517095721E7}"/>
          </ac:spMkLst>
        </pc:spChg>
        <pc:picChg chg="add mod">
          <ac:chgData name="Francois Ponchon" userId="647043d1-fef5-44a9-b98b-6ec86862d6ef" providerId="ADAL" clId="{01EACE2F-9039-46E7-A8A2-17035FCEA5E8}" dt="2022-11-28T14:08:02.735" v="5350" actId="1076"/>
          <ac:picMkLst>
            <pc:docMk/>
            <pc:sldMk cId="2017534861" sldId="1087"/>
            <ac:picMk id="5" creationId="{EDB23B00-65A1-4AB9-8A6B-1797B67DA5D7}"/>
          </ac:picMkLst>
        </pc:picChg>
        <pc:picChg chg="add mod">
          <ac:chgData name="Francois Ponchon" userId="647043d1-fef5-44a9-b98b-6ec86862d6ef" providerId="ADAL" clId="{01EACE2F-9039-46E7-A8A2-17035FCEA5E8}" dt="2022-12-01T07:36:36.776" v="12177"/>
          <ac:picMkLst>
            <pc:docMk/>
            <pc:sldMk cId="2017534861" sldId="1087"/>
            <ac:picMk id="17" creationId="{7F9C6B8C-B03F-49AB-87DB-948BFDA13E3A}"/>
          </ac:picMkLst>
        </pc:picChg>
        <pc:picChg chg="del">
          <ac:chgData name="Francois Ponchon" userId="647043d1-fef5-44a9-b98b-6ec86862d6ef" providerId="ADAL" clId="{01EACE2F-9039-46E7-A8A2-17035FCEA5E8}" dt="2022-11-28T13:59:09.957" v="5015" actId="478"/>
          <ac:picMkLst>
            <pc:docMk/>
            <pc:sldMk cId="2017534861" sldId="1087"/>
            <ac:picMk id="19" creationId="{493C28C8-08CC-4445-9CBB-25044F8BEC81}"/>
          </ac:picMkLst>
        </pc:picChg>
      </pc:sldChg>
      <pc:sldChg chg="addSp delSp modSp add mod modClrScheme chgLayout">
        <pc:chgData name="Francois Ponchon" userId="647043d1-fef5-44a9-b98b-6ec86862d6ef" providerId="ADAL" clId="{01EACE2F-9039-46E7-A8A2-17035FCEA5E8}" dt="2022-12-01T13:11:57.365" v="14813" actId="1076"/>
        <pc:sldMkLst>
          <pc:docMk/>
          <pc:sldMk cId="1755057302" sldId="1088"/>
        </pc:sldMkLst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1755057302" sldId="1088"/>
            <ac:spMk id="2" creationId="{2D8CAFCF-367E-4571-98CE-77727512D9BA}"/>
          </ac:spMkLst>
        </pc:spChg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1755057302" sldId="1088"/>
            <ac:spMk id="3" creationId="{CDE6EC0A-0A0B-43F0-B114-B841F566C5ED}"/>
          </ac:spMkLst>
        </pc:spChg>
        <pc:spChg chg="add mod">
          <ac:chgData name="Francois Ponchon" userId="647043d1-fef5-44a9-b98b-6ec86862d6ef" providerId="ADAL" clId="{01EACE2F-9039-46E7-A8A2-17035FCEA5E8}" dt="2022-12-01T07:38:07.015" v="12246" actId="113"/>
          <ac:spMkLst>
            <pc:docMk/>
            <pc:sldMk cId="1755057302" sldId="1088"/>
            <ac:spMk id="4" creationId="{F776C43E-A7D2-4AF2-9240-0915392769BC}"/>
          </ac:spMkLst>
        </pc:spChg>
        <pc:spChg chg="del">
          <ac:chgData name="Francois Ponchon" userId="647043d1-fef5-44a9-b98b-6ec86862d6ef" providerId="ADAL" clId="{01EACE2F-9039-46E7-A8A2-17035FCEA5E8}" dt="2022-11-28T14:02:43.161" v="5197" actId="478"/>
          <ac:spMkLst>
            <pc:docMk/>
            <pc:sldMk cId="1755057302" sldId="1088"/>
            <ac:spMk id="6" creationId="{EB76E55F-9FDE-4DA0-8D0A-0C5DF0F806CC}"/>
          </ac:spMkLst>
        </pc:spChg>
        <pc:spChg chg="del">
          <ac:chgData name="Francois Ponchon" userId="647043d1-fef5-44a9-b98b-6ec86862d6ef" providerId="ADAL" clId="{01EACE2F-9039-46E7-A8A2-17035FCEA5E8}" dt="2022-11-28T14:02:43.161" v="5197" actId="478"/>
          <ac:spMkLst>
            <pc:docMk/>
            <pc:sldMk cId="1755057302" sldId="1088"/>
            <ac:spMk id="7" creationId="{358A9A60-6FCC-48D4-A04F-8070A828E1D4}"/>
          </ac:spMkLst>
        </pc:spChg>
        <pc:spChg chg="del">
          <ac:chgData name="Francois Ponchon" userId="647043d1-fef5-44a9-b98b-6ec86862d6ef" providerId="ADAL" clId="{01EACE2F-9039-46E7-A8A2-17035FCEA5E8}" dt="2022-11-28T14:02:43.161" v="5197" actId="478"/>
          <ac:spMkLst>
            <pc:docMk/>
            <pc:sldMk cId="1755057302" sldId="1088"/>
            <ac:spMk id="15" creationId="{24F65548-6D2F-4550-AE74-D2BE9CCF835E}"/>
          </ac:spMkLst>
        </pc:spChg>
        <pc:spChg chg="del">
          <ac:chgData name="Francois Ponchon" userId="647043d1-fef5-44a9-b98b-6ec86862d6ef" providerId="ADAL" clId="{01EACE2F-9039-46E7-A8A2-17035FCEA5E8}" dt="2022-11-28T14:02:43.161" v="5197" actId="478"/>
          <ac:spMkLst>
            <pc:docMk/>
            <pc:sldMk cId="1755057302" sldId="1088"/>
            <ac:spMk id="16" creationId="{3061E592-D013-4BAF-A81B-A42355323A92}"/>
          </ac:spMkLst>
        </pc:spChg>
        <pc:spChg chg="add mod">
          <ac:chgData name="Francois Ponchon" userId="647043d1-fef5-44a9-b98b-6ec86862d6ef" providerId="ADAL" clId="{01EACE2F-9039-46E7-A8A2-17035FCEA5E8}" dt="2022-12-01T07:37:32.807" v="12219" actId="207"/>
          <ac:spMkLst>
            <pc:docMk/>
            <pc:sldMk cId="1755057302" sldId="1088"/>
            <ac:spMk id="16" creationId="{88CAE50E-EA4D-44BE-A19B-DD910FA267CE}"/>
          </ac:spMkLst>
        </pc:spChg>
        <pc:spChg chg="add mod">
          <ac:chgData name="Francois Ponchon" userId="647043d1-fef5-44a9-b98b-6ec86862d6ef" providerId="ADAL" clId="{01EACE2F-9039-46E7-A8A2-17035FCEA5E8}" dt="2022-12-01T13:11:54.727" v="14812" actId="1076"/>
          <ac:spMkLst>
            <pc:docMk/>
            <pc:sldMk cId="1755057302" sldId="1088"/>
            <ac:spMk id="18" creationId="{64C3870A-5E38-4E95-89EA-6A1E7BB329E7}"/>
          </ac:spMkLst>
        </pc:spChg>
        <pc:spChg chg="add del mod">
          <ac:chgData name="Francois Ponchon" userId="647043d1-fef5-44a9-b98b-6ec86862d6ef" providerId="ADAL" clId="{01EACE2F-9039-46E7-A8A2-17035FCEA5E8}" dt="2022-11-28T14:05:56.852" v="5217"/>
          <ac:spMkLst>
            <pc:docMk/>
            <pc:sldMk cId="1755057302" sldId="1088"/>
            <ac:spMk id="19" creationId="{5B297B4A-E442-4D2D-81F7-E8235053F9E6}"/>
          </ac:spMkLst>
        </pc:spChg>
        <pc:spChg chg="add mod">
          <ac:chgData name="Francois Ponchon" userId="647043d1-fef5-44a9-b98b-6ec86862d6ef" providerId="ADAL" clId="{01EACE2F-9039-46E7-A8A2-17035FCEA5E8}" dt="2022-12-01T07:37:32.807" v="12219" actId="207"/>
          <ac:spMkLst>
            <pc:docMk/>
            <pc:sldMk cId="1755057302" sldId="1088"/>
            <ac:spMk id="19" creationId="{88E01894-A4E5-4121-B40D-E404079668ED}"/>
          </ac:spMkLst>
        </pc:spChg>
        <pc:spChg chg="add mod">
          <ac:chgData name="Francois Ponchon" userId="647043d1-fef5-44a9-b98b-6ec86862d6ef" providerId="ADAL" clId="{01EACE2F-9039-46E7-A8A2-17035FCEA5E8}" dt="2022-11-28T14:06:34.751" v="5279" actId="113"/>
          <ac:spMkLst>
            <pc:docMk/>
            <pc:sldMk cId="1755057302" sldId="1088"/>
            <ac:spMk id="20" creationId="{58ED191B-1CEB-49E6-80F2-07138C30D4D2}"/>
          </ac:spMkLst>
        </pc:spChg>
        <pc:spChg chg="add mod">
          <ac:chgData name="Francois Ponchon" userId="647043d1-fef5-44a9-b98b-6ec86862d6ef" providerId="ADAL" clId="{01EACE2F-9039-46E7-A8A2-17035FCEA5E8}" dt="2022-11-28T14:06:58.201" v="5299" actId="1076"/>
          <ac:spMkLst>
            <pc:docMk/>
            <pc:sldMk cId="1755057302" sldId="1088"/>
            <ac:spMk id="21" creationId="{8EE22213-393A-4688-8E3B-06C37722A4E6}"/>
          </ac:spMkLst>
        </pc:spChg>
        <pc:spChg chg="add mod">
          <ac:chgData name="Francois Ponchon" userId="647043d1-fef5-44a9-b98b-6ec86862d6ef" providerId="ADAL" clId="{01EACE2F-9039-46E7-A8A2-17035FCEA5E8}" dt="2022-11-28T14:06:47.802" v="5284" actId="14100"/>
          <ac:spMkLst>
            <pc:docMk/>
            <pc:sldMk cId="1755057302" sldId="1088"/>
            <ac:spMk id="22" creationId="{7B9159EF-45B5-4B6B-A1B0-BD9B937462FD}"/>
          </ac:spMkLst>
        </pc:spChg>
        <pc:spChg chg="add mod">
          <ac:chgData name="Francois Ponchon" userId="647043d1-fef5-44a9-b98b-6ec86862d6ef" providerId="ADAL" clId="{01EACE2F-9039-46E7-A8A2-17035FCEA5E8}" dt="2022-11-28T14:07:37.775" v="5349" actId="113"/>
          <ac:spMkLst>
            <pc:docMk/>
            <pc:sldMk cId="1755057302" sldId="1088"/>
            <ac:spMk id="23" creationId="{97112CA8-9EDB-479A-AC63-4BD9AE0B2518}"/>
          </ac:spMkLst>
        </pc:spChg>
        <pc:spChg chg="add mod">
          <ac:chgData name="Francois Ponchon" userId="647043d1-fef5-44a9-b98b-6ec86862d6ef" providerId="ADAL" clId="{01EACE2F-9039-46E7-A8A2-17035FCEA5E8}" dt="2022-12-01T13:11:57.365" v="14813" actId="1076"/>
          <ac:spMkLst>
            <pc:docMk/>
            <pc:sldMk cId="1755057302" sldId="1088"/>
            <ac:spMk id="24" creationId="{118C61F1-118B-427C-ADFC-76055DAE6869}"/>
          </ac:spMkLst>
        </pc:spChg>
        <pc:picChg chg="del">
          <ac:chgData name="Francois Ponchon" userId="647043d1-fef5-44a9-b98b-6ec86862d6ef" providerId="ADAL" clId="{01EACE2F-9039-46E7-A8A2-17035FCEA5E8}" dt="2022-11-28T14:02:43.161" v="5197" actId="478"/>
          <ac:picMkLst>
            <pc:docMk/>
            <pc:sldMk cId="1755057302" sldId="1088"/>
            <ac:picMk id="5" creationId="{EDB23B00-65A1-4AB9-8A6B-1797B67DA5D7}"/>
          </ac:picMkLst>
        </pc:picChg>
        <pc:picChg chg="add del mod">
          <ac:chgData name="Francois Ponchon" userId="647043d1-fef5-44a9-b98b-6ec86862d6ef" providerId="ADAL" clId="{01EACE2F-9039-46E7-A8A2-17035FCEA5E8}" dt="2022-11-28T14:05:18.027" v="5207" actId="478"/>
          <ac:picMkLst>
            <pc:docMk/>
            <pc:sldMk cId="1755057302" sldId="1088"/>
            <ac:picMk id="8" creationId="{AAA1B820-1652-4DE8-9762-2A42A8E92DC3}"/>
          </ac:picMkLst>
        </pc:picChg>
        <pc:picChg chg="add del mod">
          <ac:chgData name="Francois Ponchon" userId="647043d1-fef5-44a9-b98b-6ec86862d6ef" providerId="ADAL" clId="{01EACE2F-9039-46E7-A8A2-17035FCEA5E8}" dt="2022-11-28T14:05:18.027" v="5207" actId="478"/>
          <ac:picMkLst>
            <pc:docMk/>
            <pc:sldMk cId="1755057302" sldId="1088"/>
            <ac:picMk id="10" creationId="{BB18ACEE-DC74-4D50-A835-1D2897034DA5}"/>
          </ac:picMkLst>
        </pc:picChg>
        <pc:picChg chg="add mod">
          <ac:chgData name="Francois Ponchon" userId="647043d1-fef5-44a9-b98b-6ec86862d6ef" providerId="ADAL" clId="{01EACE2F-9039-46E7-A8A2-17035FCEA5E8}" dt="2022-12-01T07:37:20.861" v="12217"/>
          <ac:picMkLst>
            <pc:docMk/>
            <pc:sldMk cId="1755057302" sldId="1088"/>
            <ac:picMk id="15" creationId="{FA015148-C993-4BD7-BCC9-9214FE117379}"/>
          </ac:picMkLst>
        </pc:picChg>
        <pc:picChg chg="add mod">
          <ac:chgData name="Francois Ponchon" userId="647043d1-fef5-44a9-b98b-6ec86862d6ef" providerId="ADAL" clId="{01EACE2F-9039-46E7-A8A2-17035FCEA5E8}" dt="2022-11-28T14:05:51.770" v="5215" actId="1076"/>
          <ac:picMkLst>
            <pc:docMk/>
            <pc:sldMk cId="1755057302" sldId="1088"/>
            <ac:picMk id="17" creationId="{CEDFB42D-4742-43AB-B054-8E69B07DD1BA}"/>
          </ac:picMkLst>
        </pc:picChg>
      </pc:sldChg>
      <pc:sldChg chg="addSp delSp modSp add mod modClrScheme chgLayout">
        <pc:chgData name="Francois Ponchon" userId="647043d1-fef5-44a9-b98b-6ec86862d6ef" providerId="ADAL" clId="{01EACE2F-9039-46E7-A8A2-17035FCEA5E8}" dt="2022-12-01T07:25:03.728" v="11769" actId="700"/>
        <pc:sldMkLst>
          <pc:docMk/>
          <pc:sldMk cId="2944522849" sldId="1089"/>
        </pc:sldMkLst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2944522849" sldId="1089"/>
            <ac:spMk id="2" creationId="{2D8CAFCF-367E-4571-98CE-77727512D9BA}"/>
          </ac:spMkLst>
        </pc:spChg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2944522849" sldId="1089"/>
            <ac:spMk id="3" creationId="{CDE6EC0A-0A0B-43F0-B114-B841F566C5ED}"/>
          </ac:spMkLst>
        </pc:spChg>
        <pc:spChg chg="add del mod">
          <ac:chgData name="Francois Ponchon" userId="647043d1-fef5-44a9-b98b-6ec86862d6ef" providerId="ADAL" clId="{01EACE2F-9039-46E7-A8A2-17035FCEA5E8}" dt="2022-11-28T14:10:19.056" v="5362"/>
          <ac:spMkLst>
            <pc:docMk/>
            <pc:sldMk cId="2944522849" sldId="1089"/>
            <ac:spMk id="16" creationId="{028E0376-4A9D-40B0-90E3-FE0D1DED86BC}"/>
          </ac:spMkLst>
        </pc:spChg>
        <pc:spChg chg="del">
          <ac:chgData name="Francois Ponchon" userId="647043d1-fef5-44a9-b98b-6ec86862d6ef" providerId="ADAL" clId="{01EACE2F-9039-46E7-A8A2-17035FCEA5E8}" dt="2022-11-28T14:10:16.110" v="5359" actId="21"/>
          <ac:spMkLst>
            <pc:docMk/>
            <pc:sldMk cId="2944522849" sldId="1089"/>
            <ac:spMk id="18" creationId="{64C3870A-5E38-4E95-89EA-6A1E7BB329E7}"/>
          </ac:spMkLst>
        </pc:spChg>
        <pc:spChg chg="add del mod">
          <ac:chgData name="Francois Ponchon" userId="647043d1-fef5-44a9-b98b-6ec86862d6ef" providerId="ADAL" clId="{01EACE2F-9039-46E7-A8A2-17035FCEA5E8}" dt="2022-11-28T14:10:19.056" v="5362"/>
          <ac:spMkLst>
            <pc:docMk/>
            <pc:sldMk cId="2944522849" sldId="1089"/>
            <ac:spMk id="19" creationId="{F8F298B5-7341-4080-B30A-F2747ADF6804}"/>
          </ac:spMkLst>
        </pc:spChg>
        <pc:spChg chg="del">
          <ac:chgData name="Francois Ponchon" userId="647043d1-fef5-44a9-b98b-6ec86862d6ef" providerId="ADAL" clId="{01EACE2F-9039-46E7-A8A2-17035FCEA5E8}" dt="2022-11-28T14:10:17.866" v="5360" actId="478"/>
          <ac:spMkLst>
            <pc:docMk/>
            <pc:sldMk cId="2944522849" sldId="1089"/>
            <ac:spMk id="20" creationId="{58ED191B-1CEB-49E6-80F2-07138C30D4D2}"/>
          </ac:spMkLst>
        </pc:spChg>
        <pc:spChg chg="del">
          <ac:chgData name="Francois Ponchon" userId="647043d1-fef5-44a9-b98b-6ec86862d6ef" providerId="ADAL" clId="{01EACE2F-9039-46E7-A8A2-17035FCEA5E8}" dt="2022-11-28T14:10:16.110" v="5359" actId="21"/>
          <ac:spMkLst>
            <pc:docMk/>
            <pc:sldMk cId="2944522849" sldId="1089"/>
            <ac:spMk id="21" creationId="{8EE22213-393A-4688-8E3B-06C37722A4E6}"/>
          </ac:spMkLst>
        </pc:spChg>
        <pc:spChg chg="del">
          <ac:chgData name="Francois Ponchon" userId="647043d1-fef5-44a9-b98b-6ec86862d6ef" providerId="ADAL" clId="{01EACE2F-9039-46E7-A8A2-17035FCEA5E8}" dt="2022-11-28T14:10:16.110" v="5359" actId="21"/>
          <ac:spMkLst>
            <pc:docMk/>
            <pc:sldMk cId="2944522849" sldId="1089"/>
            <ac:spMk id="22" creationId="{7B9159EF-45B5-4B6B-A1B0-BD9B937462FD}"/>
          </ac:spMkLst>
        </pc:spChg>
        <pc:spChg chg="del">
          <ac:chgData name="Francois Ponchon" userId="647043d1-fef5-44a9-b98b-6ec86862d6ef" providerId="ADAL" clId="{01EACE2F-9039-46E7-A8A2-17035FCEA5E8}" dt="2022-11-28T14:10:16.110" v="5359" actId="21"/>
          <ac:spMkLst>
            <pc:docMk/>
            <pc:sldMk cId="2944522849" sldId="1089"/>
            <ac:spMk id="23" creationId="{97112CA8-9EDB-479A-AC63-4BD9AE0B2518}"/>
          </ac:spMkLst>
        </pc:spChg>
        <pc:spChg chg="del">
          <ac:chgData name="Francois Ponchon" userId="647043d1-fef5-44a9-b98b-6ec86862d6ef" providerId="ADAL" clId="{01EACE2F-9039-46E7-A8A2-17035FCEA5E8}" dt="2022-11-28T14:10:16.110" v="5359" actId="21"/>
          <ac:spMkLst>
            <pc:docMk/>
            <pc:sldMk cId="2944522849" sldId="1089"/>
            <ac:spMk id="24" creationId="{118C61F1-118B-427C-ADFC-76055DAE6869}"/>
          </ac:spMkLst>
        </pc:spChg>
        <pc:spChg chg="add del mod">
          <ac:chgData name="Francois Ponchon" userId="647043d1-fef5-44a9-b98b-6ec86862d6ef" providerId="ADAL" clId="{01EACE2F-9039-46E7-A8A2-17035FCEA5E8}" dt="2022-11-28T14:10:19.056" v="5362"/>
          <ac:spMkLst>
            <pc:docMk/>
            <pc:sldMk cId="2944522849" sldId="1089"/>
            <ac:spMk id="25" creationId="{98B91A48-E88F-4C48-85FC-A0A62DD3E444}"/>
          </ac:spMkLst>
        </pc:spChg>
        <pc:spChg chg="add del mod">
          <ac:chgData name="Francois Ponchon" userId="647043d1-fef5-44a9-b98b-6ec86862d6ef" providerId="ADAL" clId="{01EACE2F-9039-46E7-A8A2-17035FCEA5E8}" dt="2022-11-28T14:10:19.056" v="5362"/>
          <ac:spMkLst>
            <pc:docMk/>
            <pc:sldMk cId="2944522849" sldId="1089"/>
            <ac:spMk id="26" creationId="{DD73A5B5-54A7-4911-AC66-B79E4FA6C81E}"/>
          </ac:spMkLst>
        </pc:spChg>
        <pc:spChg chg="add del mod">
          <ac:chgData name="Francois Ponchon" userId="647043d1-fef5-44a9-b98b-6ec86862d6ef" providerId="ADAL" clId="{01EACE2F-9039-46E7-A8A2-17035FCEA5E8}" dt="2022-11-28T14:10:19.056" v="5362"/>
          <ac:spMkLst>
            <pc:docMk/>
            <pc:sldMk cId="2944522849" sldId="1089"/>
            <ac:spMk id="27" creationId="{26880E43-9546-47C9-BE12-83056C448782}"/>
          </ac:spMkLst>
        </pc:spChg>
        <pc:spChg chg="add mod">
          <ac:chgData name="Francois Ponchon" userId="647043d1-fef5-44a9-b98b-6ec86862d6ef" providerId="ADAL" clId="{01EACE2F-9039-46E7-A8A2-17035FCEA5E8}" dt="2022-11-28T14:12:04.962" v="5401" actId="1076"/>
          <ac:spMkLst>
            <pc:docMk/>
            <pc:sldMk cId="2944522849" sldId="1089"/>
            <ac:spMk id="29" creationId="{1E956A26-1561-4868-97C7-DD246568A357}"/>
          </ac:spMkLst>
        </pc:spChg>
        <pc:spChg chg="add mod">
          <ac:chgData name="Francois Ponchon" userId="647043d1-fef5-44a9-b98b-6ec86862d6ef" providerId="ADAL" clId="{01EACE2F-9039-46E7-A8A2-17035FCEA5E8}" dt="2022-11-28T14:12:39.979" v="5429" actId="1076"/>
          <ac:spMkLst>
            <pc:docMk/>
            <pc:sldMk cId="2944522849" sldId="1089"/>
            <ac:spMk id="30" creationId="{BEFB1989-EB72-476E-B7D9-282E25538276}"/>
          </ac:spMkLst>
        </pc:spChg>
        <pc:spChg chg="add mod">
          <ac:chgData name="Francois Ponchon" userId="647043d1-fef5-44a9-b98b-6ec86862d6ef" providerId="ADAL" clId="{01EACE2F-9039-46E7-A8A2-17035FCEA5E8}" dt="2022-11-28T14:12:58.880" v="5462" actId="20577"/>
          <ac:spMkLst>
            <pc:docMk/>
            <pc:sldMk cId="2944522849" sldId="1089"/>
            <ac:spMk id="38" creationId="{F5CB863A-42BF-458B-89BA-4694D3528C8C}"/>
          </ac:spMkLst>
        </pc:spChg>
        <pc:spChg chg="add mod">
          <ac:chgData name="Francois Ponchon" userId="647043d1-fef5-44a9-b98b-6ec86862d6ef" providerId="ADAL" clId="{01EACE2F-9039-46E7-A8A2-17035FCEA5E8}" dt="2022-11-28T14:13:20.699" v="5512" actId="1076"/>
          <ac:spMkLst>
            <pc:docMk/>
            <pc:sldMk cId="2944522849" sldId="1089"/>
            <ac:spMk id="39" creationId="{AA958662-00DC-4574-A1E8-C8FA5C18CE8F}"/>
          </ac:spMkLst>
        </pc:spChg>
        <pc:picChg chg="add mod">
          <ac:chgData name="Francois Ponchon" userId="647043d1-fef5-44a9-b98b-6ec86862d6ef" providerId="ADAL" clId="{01EACE2F-9039-46E7-A8A2-17035FCEA5E8}" dt="2022-11-28T14:12:37.154" v="5428" actId="14100"/>
          <ac:picMkLst>
            <pc:docMk/>
            <pc:sldMk cId="2944522849" sldId="1089"/>
            <ac:picMk id="5" creationId="{8FE72A92-04C4-4DD5-A759-4C88831EB328}"/>
          </ac:picMkLst>
        </pc:picChg>
        <pc:picChg chg="add del mod">
          <ac:chgData name="Francois Ponchon" userId="647043d1-fef5-44a9-b98b-6ec86862d6ef" providerId="ADAL" clId="{01EACE2F-9039-46E7-A8A2-17035FCEA5E8}" dt="2022-11-28T14:11:03.462" v="5369" actId="478"/>
          <ac:picMkLst>
            <pc:docMk/>
            <pc:sldMk cId="2944522849" sldId="1089"/>
            <ac:picMk id="7" creationId="{A83232AB-406D-4C4B-A5EA-281B70047E01}"/>
          </ac:picMkLst>
        </pc:picChg>
        <pc:picChg chg="add mod">
          <ac:chgData name="Francois Ponchon" userId="647043d1-fef5-44a9-b98b-6ec86862d6ef" providerId="ADAL" clId="{01EACE2F-9039-46E7-A8A2-17035FCEA5E8}" dt="2022-11-28T14:11:30.775" v="5373" actId="14100"/>
          <ac:picMkLst>
            <pc:docMk/>
            <pc:sldMk cId="2944522849" sldId="1089"/>
            <ac:picMk id="9" creationId="{F4DA989A-614F-405D-8C37-DF85DC6737BA}"/>
          </ac:picMkLst>
        </pc:picChg>
        <pc:picChg chg="add del mod">
          <ac:chgData name="Francois Ponchon" userId="647043d1-fef5-44a9-b98b-6ec86862d6ef" providerId="ADAL" clId="{01EACE2F-9039-46E7-A8A2-17035FCEA5E8}" dt="2022-11-28T14:10:19.056" v="5362"/>
          <ac:picMkLst>
            <pc:docMk/>
            <pc:sldMk cId="2944522849" sldId="1089"/>
            <ac:picMk id="15" creationId="{41135334-7E62-4578-8078-D953897B4AB6}"/>
          </ac:picMkLst>
        </pc:picChg>
        <pc:picChg chg="del">
          <ac:chgData name="Francois Ponchon" userId="647043d1-fef5-44a9-b98b-6ec86862d6ef" providerId="ADAL" clId="{01EACE2F-9039-46E7-A8A2-17035FCEA5E8}" dt="2022-11-28T14:10:16.110" v="5359" actId="21"/>
          <ac:picMkLst>
            <pc:docMk/>
            <pc:sldMk cId="2944522849" sldId="1089"/>
            <ac:picMk id="17" creationId="{CEDFB42D-4742-43AB-B054-8E69B07DD1BA}"/>
          </ac:picMkLst>
        </pc:picChg>
        <pc:picChg chg="add mod">
          <ac:chgData name="Francois Ponchon" userId="647043d1-fef5-44a9-b98b-6ec86862d6ef" providerId="ADAL" clId="{01EACE2F-9039-46E7-A8A2-17035FCEA5E8}" dt="2022-11-28T14:12:34.722" v="5427" actId="1076"/>
          <ac:picMkLst>
            <pc:docMk/>
            <pc:sldMk cId="2944522849" sldId="1089"/>
            <ac:picMk id="32" creationId="{C76452E5-CCB5-41D5-AA79-DC0B5A3A9949}"/>
          </ac:picMkLst>
        </pc:picChg>
        <pc:cxnChg chg="add mod">
          <ac:chgData name="Francois Ponchon" userId="647043d1-fef5-44a9-b98b-6ec86862d6ef" providerId="ADAL" clId="{01EACE2F-9039-46E7-A8A2-17035FCEA5E8}" dt="2022-11-28T14:12:37.154" v="5428" actId="14100"/>
          <ac:cxnSpMkLst>
            <pc:docMk/>
            <pc:sldMk cId="2944522849" sldId="1089"/>
            <ac:cxnSpMk id="11" creationId="{50393504-4C24-42B2-A953-86E35E1501D4}"/>
          </ac:cxnSpMkLst>
        </pc:cxnChg>
        <pc:cxnChg chg="add mod">
          <ac:chgData name="Francois Ponchon" userId="647043d1-fef5-44a9-b98b-6ec86862d6ef" providerId="ADAL" clId="{01EACE2F-9039-46E7-A8A2-17035FCEA5E8}" dt="2022-11-28T14:12:47.426" v="5433" actId="14100"/>
          <ac:cxnSpMkLst>
            <pc:docMk/>
            <pc:sldMk cId="2944522849" sldId="1089"/>
            <ac:cxnSpMk id="34" creationId="{219BBA90-1DC6-4CA7-BE51-C90CDCA9727D}"/>
          </ac:cxnSpMkLst>
        </pc:cxnChg>
      </pc:sldChg>
      <pc:sldChg chg="addSp delSp modSp new mod ord modClrScheme chgLayout">
        <pc:chgData name="Francois Ponchon" userId="647043d1-fef5-44a9-b98b-6ec86862d6ef" providerId="ADAL" clId="{01EACE2F-9039-46E7-A8A2-17035FCEA5E8}" dt="2022-12-01T07:25:42.520" v="11803" actId="1076"/>
        <pc:sldMkLst>
          <pc:docMk/>
          <pc:sldMk cId="3471349016" sldId="1090"/>
        </pc:sldMkLst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3471349016" sldId="1090"/>
            <ac:spMk id="2" creationId="{54429CFF-0D90-4169-92AD-8F12CECE0720}"/>
          </ac:spMkLst>
        </pc:spChg>
        <pc:spChg chg="mod ord">
          <ac:chgData name="Francois Ponchon" userId="647043d1-fef5-44a9-b98b-6ec86862d6ef" providerId="ADAL" clId="{01EACE2F-9039-46E7-A8A2-17035FCEA5E8}" dt="2022-12-01T07:25:03.728" v="11769" actId="700"/>
          <ac:spMkLst>
            <pc:docMk/>
            <pc:sldMk cId="3471349016" sldId="1090"/>
            <ac:spMk id="3" creationId="{4FF8DB18-F4B8-4BEC-B943-80D712466B80}"/>
          </ac:spMkLst>
        </pc:spChg>
        <pc:spChg chg="add mod">
          <ac:chgData name="Francois Ponchon" userId="647043d1-fef5-44a9-b98b-6ec86862d6ef" providerId="ADAL" clId="{01EACE2F-9039-46E7-A8A2-17035FCEA5E8}" dt="2022-11-28T14:19:16.307" v="6126" actId="404"/>
          <ac:spMkLst>
            <pc:docMk/>
            <pc:sldMk cId="3471349016" sldId="1090"/>
            <ac:spMk id="15" creationId="{FD71AF7A-7C11-4F20-A226-A825EA7686B8}"/>
          </ac:spMkLst>
        </pc:spChg>
        <pc:spChg chg="add mod">
          <ac:chgData name="Francois Ponchon" userId="647043d1-fef5-44a9-b98b-6ec86862d6ef" providerId="ADAL" clId="{01EACE2F-9039-46E7-A8A2-17035FCEA5E8}" dt="2022-11-28T14:20:31.223" v="6174" actId="1076"/>
          <ac:spMkLst>
            <pc:docMk/>
            <pc:sldMk cId="3471349016" sldId="1090"/>
            <ac:spMk id="17" creationId="{102DB801-58F5-49BC-9E6D-EEE90C2024D1}"/>
          </ac:spMkLst>
        </pc:spChg>
        <pc:spChg chg="add mod">
          <ac:chgData name="Francois Ponchon" userId="647043d1-fef5-44a9-b98b-6ec86862d6ef" providerId="ADAL" clId="{01EACE2F-9039-46E7-A8A2-17035FCEA5E8}" dt="2022-11-28T14:21:05.051" v="6214" actId="20577"/>
          <ac:spMkLst>
            <pc:docMk/>
            <pc:sldMk cId="3471349016" sldId="1090"/>
            <ac:spMk id="26" creationId="{8445F93F-AB50-463A-BEE0-87581882B766}"/>
          </ac:spMkLst>
        </pc:spChg>
        <pc:spChg chg="add mod">
          <ac:chgData name="Francois Ponchon" userId="647043d1-fef5-44a9-b98b-6ec86862d6ef" providerId="ADAL" clId="{01EACE2F-9039-46E7-A8A2-17035FCEA5E8}" dt="2022-11-28T14:25:24.769" v="6317" actId="255"/>
          <ac:spMkLst>
            <pc:docMk/>
            <pc:sldMk cId="3471349016" sldId="1090"/>
            <ac:spMk id="35" creationId="{E9FECF0A-C338-48B9-A628-DC2F2B853F68}"/>
          </ac:spMkLst>
        </pc:spChg>
        <pc:picChg chg="add mod">
          <ac:chgData name="Francois Ponchon" userId="647043d1-fef5-44a9-b98b-6ec86862d6ef" providerId="ADAL" clId="{01EACE2F-9039-46E7-A8A2-17035FCEA5E8}" dt="2022-11-28T14:25:28.732" v="6319" actId="1076"/>
          <ac:picMkLst>
            <pc:docMk/>
            <pc:sldMk cId="3471349016" sldId="1090"/>
            <ac:picMk id="4" creationId="{D5015078-CE46-43AF-9B7F-F6006B51C3ED}"/>
          </ac:picMkLst>
        </pc:picChg>
        <pc:picChg chg="add del mod">
          <ac:chgData name="Francois Ponchon" userId="647043d1-fef5-44a9-b98b-6ec86862d6ef" providerId="ADAL" clId="{01EACE2F-9039-46E7-A8A2-17035FCEA5E8}" dt="2022-11-28T14:17:51.701" v="6009" actId="478"/>
          <ac:picMkLst>
            <pc:docMk/>
            <pc:sldMk cId="3471349016" sldId="1090"/>
            <ac:picMk id="5" creationId="{CCC63C25-385F-45D5-B23C-C7A801BB6DF3}"/>
          </ac:picMkLst>
        </pc:picChg>
        <pc:picChg chg="add mod">
          <ac:chgData name="Francois Ponchon" userId="647043d1-fef5-44a9-b98b-6ec86862d6ef" providerId="ADAL" clId="{01EACE2F-9039-46E7-A8A2-17035FCEA5E8}" dt="2022-11-28T14:18:16.807" v="6022" actId="1076"/>
          <ac:picMkLst>
            <pc:docMk/>
            <pc:sldMk cId="3471349016" sldId="1090"/>
            <ac:picMk id="6" creationId="{7FFC330D-BF3D-4C12-852A-392AFEDEDBBC}"/>
          </ac:picMkLst>
        </pc:picChg>
        <pc:picChg chg="add mod">
          <ac:chgData name="Francois Ponchon" userId="647043d1-fef5-44a9-b98b-6ec86862d6ef" providerId="ADAL" clId="{01EACE2F-9039-46E7-A8A2-17035FCEA5E8}" dt="2022-11-28T14:20:25.705" v="6172" actId="1076"/>
          <ac:picMkLst>
            <pc:docMk/>
            <pc:sldMk cId="3471349016" sldId="1090"/>
            <ac:picMk id="19" creationId="{40E7B570-29F8-478C-A269-3F2D12BB61C2}"/>
          </ac:picMkLst>
        </pc:picChg>
        <pc:picChg chg="add mod">
          <ac:chgData name="Francois Ponchon" userId="647043d1-fef5-44a9-b98b-6ec86862d6ef" providerId="ADAL" clId="{01EACE2F-9039-46E7-A8A2-17035FCEA5E8}" dt="2022-12-01T07:25:42.520" v="11803" actId="1076"/>
          <ac:picMkLst>
            <pc:docMk/>
            <pc:sldMk cId="3471349016" sldId="1090"/>
            <ac:picMk id="27" creationId="{960DDCF0-DE67-4906-A304-71608517978A}"/>
          </ac:picMkLst>
        </pc:picChg>
        <pc:picChg chg="add mod">
          <ac:chgData name="Francois Ponchon" userId="647043d1-fef5-44a9-b98b-6ec86862d6ef" providerId="ADAL" clId="{01EACE2F-9039-46E7-A8A2-17035FCEA5E8}" dt="2022-11-28T14:24:45.840" v="6251" actId="1076"/>
          <ac:picMkLst>
            <pc:docMk/>
            <pc:sldMk cId="3471349016" sldId="1090"/>
            <ac:picMk id="29" creationId="{2B6614E1-745B-4D41-A0AA-DD98232D5162}"/>
          </ac:picMkLst>
        </pc:picChg>
        <pc:picChg chg="add mod">
          <ac:chgData name="Francois Ponchon" userId="647043d1-fef5-44a9-b98b-6ec86862d6ef" providerId="ADAL" clId="{01EACE2F-9039-46E7-A8A2-17035FCEA5E8}" dt="2022-11-28T14:20:45.440" v="6179" actId="1076"/>
          <ac:picMkLst>
            <pc:docMk/>
            <pc:sldMk cId="3471349016" sldId="1090"/>
            <ac:picMk id="5122" creationId="{68CCA4D1-12E0-4CE7-8F95-B9141F662917}"/>
          </ac:picMkLst>
        </pc:picChg>
        <pc:cxnChg chg="add mod">
          <ac:chgData name="Francois Ponchon" userId="647043d1-fef5-44a9-b98b-6ec86862d6ef" providerId="ADAL" clId="{01EACE2F-9039-46E7-A8A2-17035FCEA5E8}" dt="2022-11-28T14:20:38.832" v="6177" actId="14100"/>
          <ac:cxnSpMkLst>
            <pc:docMk/>
            <pc:sldMk cId="3471349016" sldId="1090"/>
            <ac:cxnSpMk id="8" creationId="{DD4BDE48-AB9C-4ED2-857C-AAB6316B91D8}"/>
          </ac:cxnSpMkLst>
        </pc:cxnChg>
        <pc:cxnChg chg="add mod">
          <ac:chgData name="Francois Ponchon" userId="647043d1-fef5-44a9-b98b-6ec86862d6ef" providerId="ADAL" clId="{01EACE2F-9039-46E7-A8A2-17035FCEA5E8}" dt="2022-11-28T14:20:27.306" v="6173" actId="14100"/>
          <ac:cxnSpMkLst>
            <pc:docMk/>
            <pc:sldMk cId="3471349016" sldId="1090"/>
            <ac:cxnSpMk id="10" creationId="{C9AA9AAD-4A91-49D3-A8BE-EFF02DB94CEC}"/>
          </ac:cxnSpMkLst>
        </pc:cxnChg>
        <pc:cxnChg chg="add del mod">
          <ac:chgData name="Francois Ponchon" userId="647043d1-fef5-44a9-b98b-6ec86862d6ef" providerId="ADAL" clId="{01EACE2F-9039-46E7-A8A2-17035FCEA5E8}" dt="2022-11-28T14:18:13.054" v="6019"/>
          <ac:cxnSpMkLst>
            <pc:docMk/>
            <pc:sldMk cId="3471349016" sldId="1090"/>
            <ac:cxnSpMk id="12" creationId="{0075C653-FF6D-4BBB-95AA-7BE364C02BD0}"/>
          </ac:cxnSpMkLst>
        </pc:cxnChg>
        <pc:cxnChg chg="add">
          <ac:chgData name="Francois Ponchon" userId="647043d1-fef5-44a9-b98b-6ec86862d6ef" providerId="ADAL" clId="{01EACE2F-9039-46E7-A8A2-17035FCEA5E8}" dt="2022-11-28T14:20:50.810" v="6180" actId="11529"/>
          <ac:cxnSpMkLst>
            <pc:docMk/>
            <pc:sldMk cId="3471349016" sldId="1090"/>
            <ac:cxnSpMk id="24" creationId="{12432F93-8D87-4385-AAD9-1460C84D0887}"/>
          </ac:cxnSpMkLst>
        </pc:cxnChg>
        <pc:cxnChg chg="add mod">
          <ac:chgData name="Francois Ponchon" userId="647043d1-fef5-44a9-b98b-6ec86862d6ef" providerId="ADAL" clId="{01EACE2F-9039-46E7-A8A2-17035FCEA5E8}" dt="2022-11-28T14:24:51.701" v="6253" actId="14100"/>
          <ac:cxnSpMkLst>
            <pc:docMk/>
            <pc:sldMk cId="3471349016" sldId="1090"/>
            <ac:cxnSpMk id="31" creationId="{EAECF459-3342-43E4-AC70-C3F144FBA799}"/>
          </ac:cxnSpMkLst>
        </pc:cxnChg>
      </pc:sldChg>
      <pc:sldChg chg="modSp add mod">
        <pc:chgData name="Francois Ponchon" userId="647043d1-fef5-44a9-b98b-6ec86862d6ef" providerId="ADAL" clId="{01EACE2F-9039-46E7-A8A2-17035FCEA5E8}" dt="2022-11-28T14:26:27.203" v="6334" actId="207"/>
        <pc:sldMkLst>
          <pc:docMk/>
          <pc:sldMk cId="1701105174" sldId="1091"/>
        </pc:sldMkLst>
        <pc:spChg chg="mod">
          <ac:chgData name="Francois Ponchon" userId="647043d1-fef5-44a9-b98b-6ec86862d6ef" providerId="ADAL" clId="{01EACE2F-9039-46E7-A8A2-17035FCEA5E8}" dt="2022-11-28T14:26:10.787" v="6331" actId="20577"/>
          <ac:spMkLst>
            <pc:docMk/>
            <pc:sldMk cId="1701105174" sldId="1091"/>
            <ac:spMk id="6" creationId="{D93C23AF-E358-4353-AD69-60A9FFBAE9C7}"/>
          </ac:spMkLst>
        </pc:spChg>
        <pc:graphicFrameChg chg="mod">
          <ac:chgData name="Francois Ponchon" userId="647043d1-fef5-44a9-b98b-6ec86862d6ef" providerId="ADAL" clId="{01EACE2F-9039-46E7-A8A2-17035FCEA5E8}" dt="2022-11-28T14:26:27.203" v="6334" actId="207"/>
          <ac:graphicFrameMkLst>
            <pc:docMk/>
            <pc:sldMk cId="1701105174" sldId="1091"/>
            <ac:graphicFrameMk id="8" creationId="{080F4012-4172-4287-A163-1433841627F3}"/>
          </ac:graphicFrameMkLst>
        </pc:graphicFrameChg>
      </pc:sldChg>
      <pc:sldChg chg="addSp delSp modSp new mod modClrScheme chgLayout">
        <pc:chgData name="Francois Ponchon" userId="647043d1-fef5-44a9-b98b-6ec86862d6ef" providerId="ADAL" clId="{01EACE2F-9039-46E7-A8A2-17035FCEA5E8}" dt="2022-11-28T14:49:20.468" v="6952" actId="478"/>
        <pc:sldMkLst>
          <pc:docMk/>
          <pc:sldMk cId="2793779093" sldId="1092"/>
        </pc:sldMkLst>
        <pc:spChg chg="del mod ord">
          <ac:chgData name="Francois Ponchon" userId="647043d1-fef5-44a9-b98b-6ec86862d6ef" providerId="ADAL" clId="{01EACE2F-9039-46E7-A8A2-17035FCEA5E8}" dt="2022-11-28T14:34:32.561" v="6346" actId="700"/>
          <ac:spMkLst>
            <pc:docMk/>
            <pc:sldMk cId="2793779093" sldId="1092"/>
            <ac:spMk id="2" creationId="{13EDE539-48C6-4949-815D-5B385722266A}"/>
          </ac:spMkLst>
        </pc:spChg>
        <pc:spChg chg="del mod ord">
          <ac:chgData name="Francois Ponchon" userId="647043d1-fef5-44a9-b98b-6ec86862d6ef" providerId="ADAL" clId="{01EACE2F-9039-46E7-A8A2-17035FCEA5E8}" dt="2022-11-28T14:34:32.561" v="6346" actId="700"/>
          <ac:spMkLst>
            <pc:docMk/>
            <pc:sldMk cId="2793779093" sldId="1092"/>
            <ac:spMk id="3" creationId="{437DAD4E-5BE3-4AB7-B815-793C5D221D02}"/>
          </ac:spMkLst>
        </pc:spChg>
        <pc:spChg chg="add mod ord">
          <ac:chgData name="Francois Ponchon" userId="647043d1-fef5-44a9-b98b-6ec86862d6ef" providerId="ADAL" clId="{01EACE2F-9039-46E7-A8A2-17035FCEA5E8}" dt="2022-11-28T14:35:08.329" v="6457" actId="20577"/>
          <ac:spMkLst>
            <pc:docMk/>
            <pc:sldMk cId="2793779093" sldId="1092"/>
            <ac:spMk id="4" creationId="{1332D1E6-9B55-49C8-BEC4-2EA8A7277883}"/>
          </ac:spMkLst>
        </pc:spChg>
        <pc:spChg chg="add mod ord">
          <ac:chgData name="Francois Ponchon" userId="647043d1-fef5-44a9-b98b-6ec86862d6ef" providerId="ADAL" clId="{01EACE2F-9039-46E7-A8A2-17035FCEA5E8}" dt="2022-11-28T14:35:55.602" v="6593" actId="20577"/>
          <ac:spMkLst>
            <pc:docMk/>
            <pc:sldMk cId="2793779093" sldId="1092"/>
            <ac:spMk id="5" creationId="{9A7D9A85-F3C5-4953-A57D-897A849E9FD9}"/>
          </ac:spMkLst>
        </pc:spChg>
        <pc:spChg chg="add del mod">
          <ac:chgData name="Francois Ponchon" userId="647043d1-fef5-44a9-b98b-6ec86862d6ef" providerId="ADAL" clId="{01EACE2F-9039-46E7-A8A2-17035FCEA5E8}" dt="2022-11-28T14:35:59.040" v="6594" actId="478"/>
          <ac:spMkLst>
            <pc:docMk/>
            <pc:sldMk cId="2793779093" sldId="1092"/>
            <ac:spMk id="11" creationId="{F3FB2C7C-3B59-4ADC-A2FF-AA759A180F95}"/>
          </ac:spMkLst>
        </pc:spChg>
        <pc:spChg chg="add mod">
          <ac:chgData name="Francois Ponchon" userId="647043d1-fef5-44a9-b98b-6ec86862d6ef" providerId="ADAL" clId="{01EACE2F-9039-46E7-A8A2-17035FCEA5E8}" dt="2022-11-28T14:36:17.912" v="6611" actId="1076"/>
          <ac:spMkLst>
            <pc:docMk/>
            <pc:sldMk cId="2793779093" sldId="1092"/>
            <ac:spMk id="12" creationId="{B7E09BDA-F200-492F-98FD-7EF63A848815}"/>
          </ac:spMkLst>
        </pc:spChg>
        <pc:spChg chg="add del mod">
          <ac:chgData name="Francois Ponchon" userId="647043d1-fef5-44a9-b98b-6ec86862d6ef" providerId="ADAL" clId="{01EACE2F-9039-46E7-A8A2-17035FCEA5E8}" dt="2022-11-28T14:36:20.707" v="6612" actId="478"/>
          <ac:spMkLst>
            <pc:docMk/>
            <pc:sldMk cId="2793779093" sldId="1092"/>
            <ac:spMk id="15" creationId="{C916FD02-62D4-4D85-A321-EC3F91861A7A}"/>
          </ac:spMkLst>
        </pc:spChg>
        <pc:spChg chg="add mod">
          <ac:chgData name="Francois Ponchon" userId="647043d1-fef5-44a9-b98b-6ec86862d6ef" providerId="ADAL" clId="{01EACE2F-9039-46E7-A8A2-17035FCEA5E8}" dt="2022-11-28T14:36:39.842" v="6665" actId="20577"/>
          <ac:spMkLst>
            <pc:docMk/>
            <pc:sldMk cId="2793779093" sldId="1092"/>
            <ac:spMk id="19" creationId="{E3949E11-B0B7-4121-BEDF-831C20AAEB16}"/>
          </ac:spMkLst>
        </pc:spChg>
        <pc:spChg chg="add mod">
          <ac:chgData name="Francois Ponchon" userId="647043d1-fef5-44a9-b98b-6ec86862d6ef" providerId="ADAL" clId="{01EACE2F-9039-46E7-A8A2-17035FCEA5E8}" dt="2022-11-28T14:38:18.023" v="6708" actId="1076"/>
          <ac:spMkLst>
            <pc:docMk/>
            <pc:sldMk cId="2793779093" sldId="1092"/>
            <ac:spMk id="24" creationId="{FDF0347E-8A8E-4286-89DF-9CE363DF7634}"/>
          </ac:spMkLst>
        </pc:spChg>
        <pc:spChg chg="add mod">
          <ac:chgData name="Francois Ponchon" userId="647043d1-fef5-44a9-b98b-6ec86862d6ef" providerId="ADAL" clId="{01EACE2F-9039-46E7-A8A2-17035FCEA5E8}" dt="2022-11-28T14:38:34.721" v="6712" actId="1076"/>
          <ac:spMkLst>
            <pc:docMk/>
            <pc:sldMk cId="2793779093" sldId="1092"/>
            <ac:spMk id="25" creationId="{0497D99A-9974-4949-8BD2-B9565112C22D}"/>
          </ac:spMkLst>
        </pc:spChg>
        <pc:spChg chg="add mod">
          <ac:chgData name="Francois Ponchon" userId="647043d1-fef5-44a9-b98b-6ec86862d6ef" providerId="ADAL" clId="{01EACE2F-9039-46E7-A8A2-17035FCEA5E8}" dt="2022-11-28T14:38:43.979" v="6723" actId="20577"/>
          <ac:spMkLst>
            <pc:docMk/>
            <pc:sldMk cId="2793779093" sldId="1092"/>
            <ac:spMk id="26" creationId="{7ED5AC69-63D2-4701-A6EC-E964A2EDCA01}"/>
          </ac:spMkLst>
        </pc:spChg>
        <pc:spChg chg="add mod">
          <ac:chgData name="Francois Ponchon" userId="647043d1-fef5-44a9-b98b-6ec86862d6ef" providerId="ADAL" clId="{01EACE2F-9039-46E7-A8A2-17035FCEA5E8}" dt="2022-11-28T14:38:54.378" v="6729" actId="1076"/>
          <ac:spMkLst>
            <pc:docMk/>
            <pc:sldMk cId="2793779093" sldId="1092"/>
            <ac:spMk id="27" creationId="{A038FDD9-904E-4064-880C-EDCF6E748F90}"/>
          </ac:spMkLst>
        </pc:spChg>
        <pc:spChg chg="add mod">
          <ac:chgData name="Francois Ponchon" userId="647043d1-fef5-44a9-b98b-6ec86862d6ef" providerId="ADAL" clId="{01EACE2F-9039-46E7-A8A2-17035FCEA5E8}" dt="2022-11-28T14:40:32.199" v="6794" actId="1076"/>
          <ac:spMkLst>
            <pc:docMk/>
            <pc:sldMk cId="2793779093" sldId="1092"/>
            <ac:spMk id="39" creationId="{06F71010-33A5-4F63-B40B-DDAD65F24390}"/>
          </ac:spMkLst>
        </pc:spChg>
        <pc:spChg chg="add del mod">
          <ac:chgData name="Francois Ponchon" userId="647043d1-fef5-44a9-b98b-6ec86862d6ef" providerId="ADAL" clId="{01EACE2F-9039-46E7-A8A2-17035FCEA5E8}" dt="2022-11-28T14:41:04.824" v="6802"/>
          <ac:spMkLst>
            <pc:docMk/>
            <pc:sldMk cId="2793779093" sldId="1092"/>
            <ac:spMk id="45" creationId="{D4AE52EC-858C-4B8A-A924-DE2B0812D775}"/>
          </ac:spMkLst>
        </pc:spChg>
        <pc:spChg chg="add mod">
          <ac:chgData name="Francois Ponchon" userId="647043d1-fef5-44a9-b98b-6ec86862d6ef" providerId="ADAL" clId="{01EACE2F-9039-46E7-A8A2-17035FCEA5E8}" dt="2022-11-28T14:41:15.527" v="6815" actId="1076"/>
          <ac:spMkLst>
            <pc:docMk/>
            <pc:sldMk cId="2793779093" sldId="1092"/>
            <ac:spMk id="46" creationId="{E451AFFC-AA47-4C1E-9133-0055F0323C4E}"/>
          </ac:spMkLst>
        </pc:spChg>
        <pc:spChg chg="add del mod">
          <ac:chgData name="Francois Ponchon" userId="647043d1-fef5-44a9-b98b-6ec86862d6ef" providerId="ADAL" clId="{01EACE2F-9039-46E7-A8A2-17035FCEA5E8}" dt="2022-11-28T14:43:05.525" v="6828" actId="767"/>
          <ac:spMkLst>
            <pc:docMk/>
            <pc:sldMk cId="2793779093" sldId="1092"/>
            <ac:spMk id="54" creationId="{B9E2F744-DF53-4B5F-9785-0E94B2D918E4}"/>
          </ac:spMkLst>
        </pc:spChg>
        <pc:spChg chg="add mod">
          <ac:chgData name="Francois Ponchon" userId="647043d1-fef5-44a9-b98b-6ec86862d6ef" providerId="ADAL" clId="{01EACE2F-9039-46E7-A8A2-17035FCEA5E8}" dt="2022-11-28T14:43:26.754" v="6846" actId="207"/>
          <ac:spMkLst>
            <pc:docMk/>
            <pc:sldMk cId="2793779093" sldId="1092"/>
            <ac:spMk id="55" creationId="{28CDF9B0-381C-431C-A64B-2FA99FA9B5E0}"/>
          </ac:spMkLst>
        </pc:spChg>
        <pc:spChg chg="add mod">
          <ac:chgData name="Francois Ponchon" userId="647043d1-fef5-44a9-b98b-6ec86862d6ef" providerId="ADAL" clId="{01EACE2F-9039-46E7-A8A2-17035FCEA5E8}" dt="2022-11-28T14:47:59.653" v="6944" actId="20577"/>
          <ac:spMkLst>
            <pc:docMk/>
            <pc:sldMk cId="2793779093" sldId="1092"/>
            <ac:spMk id="59" creationId="{3AACB67F-3DF7-4840-A82B-95985184C8E6}"/>
          </ac:spMkLst>
        </pc:spChg>
        <pc:spChg chg="add mod">
          <ac:chgData name="Francois Ponchon" userId="647043d1-fef5-44a9-b98b-6ec86862d6ef" providerId="ADAL" clId="{01EACE2F-9039-46E7-A8A2-17035FCEA5E8}" dt="2022-11-28T14:47:56.682" v="6942" actId="20577"/>
          <ac:spMkLst>
            <pc:docMk/>
            <pc:sldMk cId="2793779093" sldId="1092"/>
            <ac:spMk id="69" creationId="{C974D3E5-2824-45EF-81E8-8C558FEF03BB}"/>
          </ac:spMkLst>
        </pc:spChg>
        <pc:spChg chg="add del mod">
          <ac:chgData name="Francois Ponchon" userId="647043d1-fef5-44a9-b98b-6ec86862d6ef" providerId="ADAL" clId="{01EACE2F-9039-46E7-A8A2-17035FCEA5E8}" dt="2022-11-28T14:49:20.468" v="6952" actId="478"/>
          <ac:spMkLst>
            <pc:docMk/>
            <pc:sldMk cId="2793779093" sldId="1092"/>
            <ac:spMk id="70" creationId="{7124A8C6-70CA-4037-8EC5-8FEF2DABC3C6}"/>
          </ac:spMkLst>
        </pc:spChg>
        <pc:picChg chg="add del mod">
          <ac:chgData name="Francois Ponchon" userId="647043d1-fef5-44a9-b98b-6ec86862d6ef" providerId="ADAL" clId="{01EACE2F-9039-46E7-A8A2-17035FCEA5E8}" dt="2022-11-28T14:36:50.202" v="6666" actId="478"/>
          <ac:picMkLst>
            <pc:docMk/>
            <pc:sldMk cId="2793779093" sldId="1092"/>
            <ac:picMk id="6" creationId="{FFAF7E99-C577-4C8D-92FF-B75F36D99F68}"/>
          </ac:picMkLst>
        </pc:picChg>
        <pc:picChg chg="add del mod">
          <ac:chgData name="Francois Ponchon" userId="647043d1-fef5-44a9-b98b-6ec86862d6ef" providerId="ADAL" clId="{01EACE2F-9039-46E7-A8A2-17035FCEA5E8}" dt="2022-11-28T14:35:59.040" v="6594" actId="478"/>
          <ac:picMkLst>
            <pc:docMk/>
            <pc:sldMk cId="2793779093" sldId="1092"/>
            <ac:picMk id="7" creationId="{CCDD5B46-5835-480F-9BB5-5B9A8D323AE1}"/>
          </ac:picMkLst>
        </pc:picChg>
        <pc:picChg chg="add mod">
          <ac:chgData name="Francois Ponchon" userId="647043d1-fef5-44a9-b98b-6ec86862d6ef" providerId="ADAL" clId="{01EACE2F-9039-46E7-A8A2-17035FCEA5E8}" dt="2022-11-28T14:36:03.672" v="6595" actId="1076"/>
          <ac:picMkLst>
            <pc:docMk/>
            <pc:sldMk cId="2793779093" sldId="1092"/>
            <ac:picMk id="8" creationId="{80744ABD-B678-44D8-A64F-A591946304C7}"/>
          </ac:picMkLst>
        </pc:picChg>
        <pc:picChg chg="add mod">
          <ac:chgData name="Francois Ponchon" userId="647043d1-fef5-44a9-b98b-6ec86862d6ef" providerId="ADAL" clId="{01EACE2F-9039-46E7-A8A2-17035FCEA5E8}" dt="2022-11-28T14:36:08.583" v="6597" actId="1076"/>
          <ac:picMkLst>
            <pc:docMk/>
            <pc:sldMk cId="2793779093" sldId="1092"/>
            <ac:picMk id="13" creationId="{7623AA2A-0C12-4320-B2AD-E5A591BD7B1E}"/>
          </ac:picMkLst>
        </pc:picChg>
        <pc:picChg chg="add mod">
          <ac:chgData name="Francois Ponchon" userId="647043d1-fef5-44a9-b98b-6ec86862d6ef" providerId="ADAL" clId="{01EACE2F-9039-46E7-A8A2-17035FCEA5E8}" dt="2022-11-28T14:37:28.871" v="6672" actId="1076"/>
          <ac:picMkLst>
            <pc:docMk/>
            <pc:sldMk cId="2793779093" sldId="1092"/>
            <ac:picMk id="20" creationId="{4FC751E7-08D6-486D-A514-7996C8666B73}"/>
          </ac:picMkLst>
        </pc:picChg>
        <pc:picChg chg="add mod">
          <ac:chgData name="Francois Ponchon" userId="647043d1-fef5-44a9-b98b-6ec86862d6ef" providerId="ADAL" clId="{01EACE2F-9039-46E7-A8A2-17035FCEA5E8}" dt="2022-11-28T14:40:54.745" v="6798" actId="1076"/>
          <ac:picMkLst>
            <pc:docMk/>
            <pc:sldMk cId="2793779093" sldId="1092"/>
            <ac:picMk id="41" creationId="{F24523E5-69A4-4B5E-8C4A-C7BB0D11D9EA}"/>
          </ac:picMkLst>
        </pc:picChg>
        <pc:picChg chg="add del mod">
          <ac:chgData name="Francois Ponchon" userId="647043d1-fef5-44a9-b98b-6ec86862d6ef" providerId="ADAL" clId="{01EACE2F-9039-46E7-A8A2-17035FCEA5E8}" dt="2022-11-28T14:42:22.970" v="6819" actId="22"/>
          <ac:picMkLst>
            <pc:docMk/>
            <pc:sldMk cId="2793779093" sldId="1092"/>
            <ac:picMk id="48" creationId="{EF03E46F-AD5C-4B09-A481-6C0D75CF473B}"/>
          </ac:picMkLst>
        </pc:picChg>
        <pc:picChg chg="add del mod modCrop">
          <ac:chgData name="Francois Ponchon" userId="647043d1-fef5-44a9-b98b-6ec86862d6ef" providerId="ADAL" clId="{01EACE2F-9039-46E7-A8A2-17035FCEA5E8}" dt="2022-11-28T14:44:03.759" v="6877" actId="21"/>
          <ac:picMkLst>
            <pc:docMk/>
            <pc:sldMk cId="2793779093" sldId="1092"/>
            <ac:picMk id="50" creationId="{D08D9BF6-7337-44CC-B626-3B98D77FAD32}"/>
          </ac:picMkLst>
        </pc:picChg>
        <pc:picChg chg="add mod">
          <ac:chgData name="Francois Ponchon" userId="647043d1-fef5-44a9-b98b-6ec86862d6ef" providerId="ADAL" clId="{01EACE2F-9039-46E7-A8A2-17035FCEA5E8}" dt="2022-11-28T14:44:07.893" v="6879" actId="1076"/>
          <ac:picMkLst>
            <pc:docMk/>
            <pc:sldMk cId="2793779093" sldId="1092"/>
            <ac:picMk id="60" creationId="{1E0FF7A1-28AF-4635-8232-C51EB25359E2}"/>
          </ac:picMkLst>
        </pc:picChg>
        <pc:picChg chg="add mod">
          <ac:chgData name="Francois Ponchon" userId="647043d1-fef5-44a9-b98b-6ec86862d6ef" providerId="ADAL" clId="{01EACE2F-9039-46E7-A8A2-17035FCEA5E8}" dt="2022-11-28T14:47:34.890" v="6891" actId="1076"/>
          <ac:picMkLst>
            <pc:docMk/>
            <pc:sldMk cId="2793779093" sldId="1092"/>
            <ac:picMk id="65" creationId="{EB9596FF-445B-4F99-A55A-B97ECCB67F16}"/>
          </ac:picMkLst>
        </pc:picChg>
        <pc:cxnChg chg="add mod">
          <ac:chgData name="Francois Ponchon" userId="647043d1-fef5-44a9-b98b-6ec86862d6ef" providerId="ADAL" clId="{01EACE2F-9039-46E7-A8A2-17035FCEA5E8}" dt="2022-11-28T14:36:08.583" v="6597" actId="1076"/>
          <ac:cxnSpMkLst>
            <pc:docMk/>
            <pc:sldMk cId="2793779093" sldId="1092"/>
            <ac:cxnSpMk id="9" creationId="{2E466006-E388-4C0D-B9DB-769D2EEC4BC6}"/>
          </ac:cxnSpMkLst>
        </pc:cxnChg>
        <pc:cxnChg chg="add del mod">
          <ac:chgData name="Francois Ponchon" userId="647043d1-fef5-44a9-b98b-6ec86862d6ef" providerId="ADAL" clId="{01EACE2F-9039-46E7-A8A2-17035FCEA5E8}" dt="2022-11-28T14:35:59.040" v="6594" actId="478"/>
          <ac:cxnSpMkLst>
            <pc:docMk/>
            <pc:sldMk cId="2793779093" sldId="1092"/>
            <ac:cxnSpMk id="10" creationId="{8317324A-264A-4C4D-9115-BFF52DE4B3A1}"/>
          </ac:cxnSpMkLst>
        </pc:cxnChg>
        <pc:cxnChg chg="add del mod">
          <ac:chgData name="Francois Ponchon" userId="647043d1-fef5-44a9-b98b-6ec86862d6ef" providerId="ADAL" clId="{01EACE2F-9039-46E7-A8A2-17035FCEA5E8}" dt="2022-11-28T14:36:05.058" v="6596" actId="478"/>
          <ac:cxnSpMkLst>
            <pc:docMk/>
            <pc:sldMk cId="2793779093" sldId="1092"/>
            <ac:cxnSpMk id="14" creationId="{8990E4FC-E624-48ED-93C4-1D610A1535D9}"/>
          </ac:cxnSpMkLst>
        </pc:cxnChg>
        <pc:cxnChg chg="add">
          <ac:chgData name="Francois Ponchon" userId="647043d1-fef5-44a9-b98b-6ec86862d6ef" providerId="ADAL" clId="{01EACE2F-9039-46E7-A8A2-17035FCEA5E8}" dt="2022-11-28T14:36:26.131" v="6613" actId="11529"/>
          <ac:cxnSpMkLst>
            <pc:docMk/>
            <pc:sldMk cId="2793779093" sldId="1092"/>
            <ac:cxnSpMk id="18" creationId="{7CF7C056-8025-4B54-A98B-F83E8EA08147}"/>
          </ac:cxnSpMkLst>
        </pc:cxnChg>
        <pc:cxnChg chg="add del mod">
          <ac:chgData name="Francois Ponchon" userId="647043d1-fef5-44a9-b98b-6ec86862d6ef" providerId="ADAL" clId="{01EACE2F-9039-46E7-A8A2-17035FCEA5E8}" dt="2022-11-28T14:38:19.211" v="6709" actId="478"/>
          <ac:cxnSpMkLst>
            <pc:docMk/>
            <pc:sldMk cId="2793779093" sldId="1092"/>
            <ac:cxnSpMk id="22" creationId="{54ED1926-294C-4910-8CD6-CCB45CA34C45}"/>
          </ac:cxnSpMkLst>
        </pc:cxnChg>
        <pc:cxnChg chg="add">
          <ac:chgData name="Francois Ponchon" userId="647043d1-fef5-44a9-b98b-6ec86862d6ef" providerId="ADAL" clId="{01EACE2F-9039-46E7-A8A2-17035FCEA5E8}" dt="2022-11-28T14:38:23.984" v="6710" actId="11529"/>
          <ac:cxnSpMkLst>
            <pc:docMk/>
            <pc:sldMk cId="2793779093" sldId="1092"/>
            <ac:cxnSpMk id="29" creationId="{38A5BBD2-3614-4437-B82C-0B37241B1627}"/>
          </ac:cxnSpMkLst>
        </pc:cxnChg>
        <pc:cxnChg chg="add mod">
          <ac:chgData name="Francois Ponchon" userId="647043d1-fef5-44a9-b98b-6ec86862d6ef" providerId="ADAL" clId="{01EACE2F-9039-46E7-A8A2-17035FCEA5E8}" dt="2022-11-28T14:40:05.078" v="6768" actId="692"/>
          <ac:cxnSpMkLst>
            <pc:docMk/>
            <pc:sldMk cId="2793779093" sldId="1092"/>
            <ac:cxnSpMk id="31" creationId="{E092C79B-F19C-4072-A9A5-34FACD64A51C}"/>
          </ac:cxnSpMkLst>
        </pc:cxnChg>
        <pc:cxnChg chg="add mod">
          <ac:chgData name="Francois Ponchon" userId="647043d1-fef5-44a9-b98b-6ec86862d6ef" providerId="ADAL" clId="{01EACE2F-9039-46E7-A8A2-17035FCEA5E8}" dt="2022-11-28T14:40:08.153" v="6770" actId="692"/>
          <ac:cxnSpMkLst>
            <pc:docMk/>
            <pc:sldMk cId="2793779093" sldId="1092"/>
            <ac:cxnSpMk id="33" creationId="{0E57F29F-6F02-46C6-95BC-E2B82ECDFFB2}"/>
          </ac:cxnSpMkLst>
        </pc:cxnChg>
        <pc:cxnChg chg="add mod">
          <ac:chgData name="Francois Ponchon" userId="647043d1-fef5-44a9-b98b-6ec86862d6ef" providerId="ADAL" clId="{01EACE2F-9039-46E7-A8A2-17035FCEA5E8}" dt="2022-11-28T14:39:04.262" v="6735" actId="14100"/>
          <ac:cxnSpMkLst>
            <pc:docMk/>
            <pc:sldMk cId="2793779093" sldId="1092"/>
            <ac:cxnSpMk id="36" creationId="{8D3D5959-2761-4610-BFAF-124879975793}"/>
          </ac:cxnSpMkLst>
        </pc:cxnChg>
        <pc:cxnChg chg="add mod">
          <ac:chgData name="Francois Ponchon" userId="647043d1-fef5-44a9-b98b-6ec86862d6ef" providerId="ADAL" clId="{01EACE2F-9039-46E7-A8A2-17035FCEA5E8}" dt="2022-11-28T14:41:01.095" v="6800" actId="14100"/>
          <ac:cxnSpMkLst>
            <pc:docMk/>
            <pc:sldMk cId="2793779093" sldId="1092"/>
            <ac:cxnSpMk id="43" creationId="{6ED3A663-F217-4FF2-9C40-1FDAB53FBFEB}"/>
          </ac:cxnSpMkLst>
        </pc:cxnChg>
        <pc:cxnChg chg="add del mod">
          <ac:chgData name="Francois Ponchon" userId="647043d1-fef5-44a9-b98b-6ec86862d6ef" providerId="ADAL" clId="{01EACE2F-9039-46E7-A8A2-17035FCEA5E8}" dt="2022-11-28T14:43:07.250" v="6829" actId="478"/>
          <ac:cxnSpMkLst>
            <pc:docMk/>
            <pc:sldMk cId="2793779093" sldId="1092"/>
            <ac:cxnSpMk id="52" creationId="{9C0997CE-F8FA-4178-A51C-86676D95CB4D}"/>
          </ac:cxnSpMkLst>
        </pc:cxnChg>
        <pc:cxnChg chg="add mod">
          <ac:chgData name="Francois Ponchon" userId="647043d1-fef5-44a9-b98b-6ec86862d6ef" providerId="ADAL" clId="{01EACE2F-9039-46E7-A8A2-17035FCEA5E8}" dt="2022-11-28T14:44:11.644" v="6882" actId="14100"/>
          <ac:cxnSpMkLst>
            <pc:docMk/>
            <pc:sldMk cId="2793779093" sldId="1092"/>
            <ac:cxnSpMk id="57" creationId="{2DDE1867-FF3E-482C-8D1C-72717605D8FF}"/>
          </ac:cxnSpMkLst>
        </pc:cxnChg>
        <pc:cxnChg chg="add mod">
          <ac:chgData name="Francois Ponchon" userId="647043d1-fef5-44a9-b98b-6ec86862d6ef" providerId="ADAL" clId="{01EACE2F-9039-46E7-A8A2-17035FCEA5E8}" dt="2022-11-28T14:44:25.468" v="6885" actId="693"/>
          <ac:cxnSpMkLst>
            <pc:docMk/>
            <pc:sldMk cId="2793779093" sldId="1092"/>
            <ac:cxnSpMk id="63" creationId="{39AF1F97-CF17-4C58-BD2A-A9AF666E9F4D}"/>
          </ac:cxnSpMkLst>
        </pc:cxnChg>
        <pc:cxnChg chg="add mod">
          <ac:chgData name="Francois Ponchon" userId="647043d1-fef5-44a9-b98b-6ec86862d6ef" providerId="ADAL" clId="{01EACE2F-9039-46E7-A8A2-17035FCEA5E8}" dt="2022-11-28T14:47:40.422" v="6894" actId="14100"/>
          <ac:cxnSpMkLst>
            <pc:docMk/>
            <pc:sldMk cId="2793779093" sldId="1092"/>
            <ac:cxnSpMk id="66" creationId="{948D33EB-78E9-44E7-9AE6-8D4D94BEF4DB}"/>
          </ac:cxnSpMkLst>
        </pc:cxnChg>
      </pc:sldChg>
      <pc:sldChg chg="addSp modSp new mod">
        <pc:chgData name="Francois Ponchon" userId="647043d1-fef5-44a9-b98b-6ec86862d6ef" providerId="ADAL" clId="{01EACE2F-9039-46E7-A8A2-17035FCEA5E8}" dt="2022-11-28T15:06:26.951" v="7459" actId="20577"/>
        <pc:sldMkLst>
          <pc:docMk/>
          <pc:sldMk cId="3771555878" sldId="1093"/>
        </pc:sldMkLst>
        <pc:spChg chg="mod">
          <ac:chgData name="Francois Ponchon" userId="647043d1-fef5-44a9-b98b-6ec86862d6ef" providerId="ADAL" clId="{01EACE2F-9039-46E7-A8A2-17035FCEA5E8}" dt="2022-11-28T14:50:38.464" v="7153" actId="20577"/>
          <ac:spMkLst>
            <pc:docMk/>
            <pc:sldMk cId="3771555878" sldId="1093"/>
            <ac:spMk id="2" creationId="{0ED0AC7D-EB24-4B53-B79D-9CB0DE2A2195}"/>
          </ac:spMkLst>
        </pc:spChg>
        <pc:spChg chg="mod">
          <ac:chgData name="Francois Ponchon" userId="647043d1-fef5-44a9-b98b-6ec86862d6ef" providerId="ADAL" clId="{01EACE2F-9039-46E7-A8A2-17035FCEA5E8}" dt="2022-11-28T15:04:10.696" v="7254" actId="20577"/>
          <ac:spMkLst>
            <pc:docMk/>
            <pc:sldMk cId="3771555878" sldId="1093"/>
            <ac:spMk id="3" creationId="{AABAEB62-7B84-476F-A9F2-DA0D9E5E577A}"/>
          </ac:spMkLst>
        </pc:spChg>
        <pc:spChg chg="add mod">
          <ac:chgData name="Francois Ponchon" userId="647043d1-fef5-44a9-b98b-6ec86862d6ef" providerId="ADAL" clId="{01EACE2F-9039-46E7-A8A2-17035FCEA5E8}" dt="2022-11-28T15:04:37.520" v="7260" actId="14100"/>
          <ac:spMkLst>
            <pc:docMk/>
            <pc:sldMk cId="3771555878" sldId="1093"/>
            <ac:spMk id="6" creationId="{7E157221-E244-4DC1-A5C8-7B3AC1825046}"/>
          </ac:spMkLst>
        </pc:spChg>
        <pc:spChg chg="add mod">
          <ac:chgData name="Francois Ponchon" userId="647043d1-fef5-44a9-b98b-6ec86862d6ef" providerId="ADAL" clId="{01EACE2F-9039-46E7-A8A2-17035FCEA5E8}" dt="2022-11-28T15:04:52.655" v="7313" actId="1076"/>
          <ac:spMkLst>
            <pc:docMk/>
            <pc:sldMk cId="3771555878" sldId="1093"/>
            <ac:spMk id="7" creationId="{6DA8C43A-878A-470B-9902-ABB1AC7E7A5F}"/>
          </ac:spMkLst>
        </pc:spChg>
        <pc:spChg chg="add mod">
          <ac:chgData name="Francois Ponchon" userId="647043d1-fef5-44a9-b98b-6ec86862d6ef" providerId="ADAL" clId="{01EACE2F-9039-46E7-A8A2-17035FCEA5E8}" dt="2022-11-28T15:05:05.498" v="7318" actId="14100"/>
          <ac:spMkLst>
            <pc:docMk/>
            <pc:sldMk cId="3771555878" sldId="1093"/>
            <ac:spMk id="8" creationId="{D9461B9E-C7E4-42F8-A09F-0A6455E07811}"/>
          </ac:spMkLst>
        </pc:spChg>
        <pc:spChg chg="add mod">
          <ac:chgData name="Francois Ponchon" userId="647043d1-fef5-44a9-b98b-6ec86862d6ef" providerId="ADAL" clId="{01EACE2F-9039-46E7-A8A2-17035FCEA5E8}" dt="2022-11-28T15:05:24.959" v="7373" actId="20577"/>
          <ac:spMkLst>
            <pc:docMk/>
            <pc:sldMk cId="3771555878" sldId="1093"/>
            <ac:spMk id="9" creationId="{704EB56E-D742-4047-B98F-4B2E04207916}"/>
          </ac:spMkLst>
        </pc:spChg>
        <pc:spChg chg="add mod">
          <ac:chgData name="Francois Ponchon" userId="647043d1-fef5-44a9-b98b-6ec86862d6ef" providerId="ADAL" clId="{01EACE2F-9039-46E7-A8A2-17035FCEA5E8}" dt="2022-11-28T15:06:01.313" v="7380" actId="14100"/>
          <ac:spMkLst>
            <pc:docMk/>
            <pc:sldMk cId="3771555878" sldId="1093"/>
            <ac:spMk id="12" creationId="{B62A7396-830F-4B2E-8F4E-91D2D0680788}"/>
          </ac:spMkLst>
        </pc:spChg>
        <pc:spChg chg="add mod">
          <ac:chgData name="Francois Ponchon" userId="647043d1-fef5-44a9-b98b-6ec86862d6ef" providerId="ADAL" clId="{01EACE2F-9039-46E7-A8A2-17035FCEA5E8}" dt="2022-11-28T15:06:26.951" v="7459" actId="20577"/>
          <ac:spMkLst>
            <pc:docMk/>
            <pc:sldMk cId="3771555878" sldId="1093"/>
            <ac:spMk id="13" creationId="{0D134B04-592E-43A8-9400-334068A8A276}"/>
          </ac:spMkLst>
        </pc:spChg>
        <pc:picChg chg="add mod">
          <ac:chgData name="Francois Ponchon" userId="647043d1-fef5-44a9-b98b-6ec86862d6ef" providerId="ADAL" clId="{01EACE2F-9039-46E7-A8A2-17035FCEA5E8}" dt="2022-11-28T15:05:56.774" v="7378" actId="1076"/>
          <ac:picMkLst>
            <pc:docMk/>
            <pc:sldMk cId="3771555878" sldId="1093"/>
            <ac:picMk id="5" creationId="{6AA264DE-54D2-4BCF-9255-4911E34E9D03}"/>
          </ac:picMkLst>
        </pc:picChg>
        <pc:picChg chg="add mod">
          <ac:chgData name="Francois Ponchon" userId="647043d1-fef5-44a9-b98b-6ec86862d6ef" providerId="ADAL" clId="{01EACE2F-9039-46E7-A8A2-17035FCEA5E8}" dt="2022-11-28T15:05:49.470" v="7375" actId="1076"/>
          <ac:picMkLst>
            <pc:docMk/>
            <pc:sldMk cId="3771555878" sldId="1093"/>
            <ac:picMk id="11" creationId="{022FE48C-3D5C-4C17-BBE4-6669843A747C}"/>
          </ac:picMkLst>
        </pc:picChg>
      </pc:sldChg>
      <pc:sldChg chg="addSp modSp add mod">
        <pc:chgData name="Francois Ponchon" userId="647043d1-fef5-44a9-b98b-6ec86862d6ef" providerId="ADAL" clId="{01EACE2F-9039-46E7-A8A2-17035FCEA5E8}" dt="2022-12-01T09:01:12.298" v="13180" actId="14100"/>
        <pc:sldMkLst>
          <pc:docMk/>
          <pc:sldMk cId="3135222807" sldId="1094"/>
        </pc:sldMkLst>
        <pc:spChg chg="add mod">
          <ac:chgData name="Francois Ponchon" userId="647043d1-fef5-44a9-b98b-6ec86862d6ef" providerId="ADAL" clId="{01EACE2F-9039-46E7-A8A2-17035FCEA5E8}" dt="2022-12-01T09:01:12.298" v="13180" actId="14100"/>
          <ac:spMkLst>
            <pc:docMk/>
            <pc:sldMk cId="3135222807" sldId="1094"/>
            <ac:spMk id="32" creationId="{862C23AC-88BD-4664-91D0-EB3A25A2352E}"/>
          </ac:spMkLst>
        </pc:spChg>
        <pc:spChg chg="mod">
          <ac:chgData name="Francois Ponchon" userId="647043d1-fef5-44a9-b98b-6ec86862d6ef" providerId="ADAL" clId="{01EACE2F-9039-46E7-A8A2-17035FCEA5E8}" dt="2022-11-28T14:49:32.743" v="6991" actId="242"/>
          <ac:spMkLst>
            <pc:docMk/>
            <pc:sldMk cId="3135222807" sldId="1094"/>
            <ac:spMk id="70" creationId="{7124A8C6-70CA-4037-8EC5-8FEF2DABC3C6}"/>
          </ac:spMkLst>
        </pc:spChg>
      </pc:sldChg>
      <pc:sldChg chg="addSp delSp modSp add mod">
        <pc:chgData name="Francois Ponchon" userId="647043d1-fef5-44a9-b98b-6ec86862d6ef" providerId="ADAL" clId="{01EACE2F-9039-46E7-A8A2-17035FCEA5E8}" dt="2022-11-28T15:08:03.356" v="7679" actId="113"/>
        <pc:sldMkLst>
          <pc:docMk/>
          <pc:sldMk cId="3390102861" sldId="1095"/>
        </pc:sldMkLst>
        <pc:spChg chg="mod">
          <ac:chgData name="Francois Ponchon" userId="647043d1-fef5-44a9-b98b-6ec86862d6ef" providerId="ADAL" clId="{01EACE2F-9039-46E7-A8A2-17035FCEA5E8}" dt="2022-11-28T15:07:11.040" v="7559" actId="20577"/>
          <ac:spMkLst>
            <pc:docMk/>
            <pc:sldMk cId="3390102861" sldId="1095"/>
            <ac:spMk id="2" creationId="{0ED0AC7D-EB24-4B53-B79D-9CB0DE2A2195}"/>
          </ac:spMkLst>
        </pc:spChg>
        <pc:spChg chg="del">
          <ac:chgData name="Francois Ponchon" userId="647043d1-fef5-44a9-b98b-6ec86862d6ef" providerId="ADAL" clId="{01EACE2F-9039-46E7-A8A2-17035FCEA5E8}" dt="2022-11-28T15:07:13.845" v="7560" actId="478"/>
          <ac:spMkLst>
            <pc:docMk/>
            <pc:sldMk cId="3390102861" sldId="1095"/>
            <ac:spMk id="3" creationId="{AABAEB62-7B84-476F-A9F2-DA0D9E5E577A}"/>
          </ac:spMkLst>
        </pc:spChg>
        <pc:spChg chg="del">
          <ac:chgData name="Francois Ponchon" userId="647043d1-fef5-44a9-b98b-6ec86862d6ef" providerId="ADAL" clId="{01EACE2F-9039-46E7-A8A2-17035FCEA5E8}" dt="2022-11-28T15:07:15.358" v="7561" actId="478"/>
          <ac:spMkLst>
            <pc:docMk/>
            <pc:sldMk cId="3390102861" sldId="1095"/>
            <ac:spMk id="6" creationId="{7E157221-E244-4DC1-A5C8-7B3AC1825046}"/>
          </ac:spMkLst>
        </pc:spChg>
        <pc:spChg chg="del">
          <ac:chgData name="Francois Ponchon" userId="647043d1-fef5-44a9-b98b-6ec86862d6ef" providerId="ADAL" clId="{01EACE2F-9039-46E7-A8A2-17035FCEA5E8}" dt="2022-11-28T15:07:15.358" v="7561" actId="478"/>
          <ac:spMkLst>
            <pc:docMk/>
            <pc:sldMk cId="3390102861" sldId="1095"/>
            <ac:spMk id="7" creationId="{6DA8C43A-878A-470B-9902-ABB1AC7E7A5F}"/>
          </ac:spMkLst>
        </pc:spChg>
        <pc:spChg chg="del">
          <ac:chgData name="Francois Ponchon" userId="647043d1-fef5-44a9-b98b-6ec86862d6ef" providerId="ADAL" clId="{01EACE2F-9039-46E7-A8A2-17035FCEA5E8}" dt="2022-11-28T15:07:15.358" v="7561" actId="478"/>
          <ac:spMkLst>
            <pc:docMk/>
            <pc:sldMk cId="3390102861" sldId="1095"/>
            <ac:spMk id="8" creationId="{D9461B9E-C7E4-42F8-A09F-0A6455E07811}"/>
          </ac:spMkLst>
        </pc:spChg>
        <pc:spChg chg="del">
          <ac:chgData name="Francois Ponchon" userId="647043d1-fef5-44a9-b98b-6ec86862d6ef" providerId="ADAL" clId="{01EACE2F-9039-46E7-A8A2-17035FCEA5E8}" dt="2022-11-28T15:07:15.358" v="7561" actId="478"/>
          <ac:spMkLst>
            <pc:docMk/>
            <pc:sldMk cId="3390102861" sldId="1095"/>
            <ac:spMk id="9" creationId="{704EB56E-D742-4047-B98F-4B2E04207916}"/>
          </ac:spMkLst>
        </pc:spChg>
        <pc:spChg chg="add mod">
          <ac:chgData name="Francois Ponchon" userId="647043d1-fef5-44a9-b98b-6ec86862d6ef" providerId="ADAL" clId="{01EACE2F-9039-46E7-A8A2-17035FCEA5E8}" dt="2022-11-28T15:08:03.356" v="7679" actId="113"/>
          <ac:spMkLst>
            <pc:docMk/>
            <pc:sldMk cId="3390102861" sldId="1095"/>
            <ac:spMk id="10" creationId="{54D60348-B630-4F47-A5EB-091F056079B1}"/>
          </ac:spMkLst>
        </pc:spChg>
        <pc:spChg chg="del">
          <ac:chgData name="Francois Ponchon" userId="647043d1-fef5-44a9-b98b-6ec86862d6ef" providerId="ADAL" clId="{01EACE2F-9039-46E7-A8A2-17035FCEA5E8}" dt="2022-11-28T15:07:16.851" v="7563" actId="478"/>
          <ac:spMkLst>
            <pc:docMk/>
            <pc:sldMk cId="3390102861" sldId="1095"/>
            <ac:spMk id="12" creationId="{B62A7396-830F-4B2E-8F4E-91D2D0680788}"/>
          </ac:spMkLst>
        </pc:spChg>
        <pc:spChg chg="del">
          <ac:chgData name="Francois Ponchon" userId="647043d1-fef5-44a9-b98b-6ec86862d6ef" providerId="ADAL" clId="{01EACE2F-9039-46E7-A8A2-17035FCEA5E8}" dt="2022-11-28T15:07:15.358" v="7561" actId="478"/>
          <ac:spMkLst>
            <pc:docMk/>
            <pc:sldMk cId="3390102861" sldId="1095"/>
            <ac:spMk id="13" creationId="{0D134B04-592E-43A8-9400-334068A8A276}"/>
          </ac:spMkLst>
        </pc:spChg>
        <pc:picChg chg="del">
          <ac:chgData name="Francois Ponchon" userId="647043d1-fef5-44a9-b98b-6ec86862d6ef" providerId="ADAL" clId="{01EACE2F-9039-46E7-A8A2-17035FCEA5E8}" dt="2022-11-28T15:07:13.845" v="7560" actId="478"/>
          <ac:picMkLst>
            <pc:docMk/>
            <pc:sldMk cId="3390102861" sldId="1095"/>
            <ac:picMk id="5" creationId="{6AA264DE-54D2-4BCF-9255-4911E34E9D03}"/>
          </ac:picMkLst>
        </pc:picChg>
        <pc:picChg chg="del">
          <ac:chgData name="Francois Ponchon" userId="647043d1-fef5-44a9-b98b-6ec86862d6ef" providerId="ADAL" clId="{01EACE2F-9039-46E7-A8A2-17035FCEA5E8}" dt="2022-11-28T15:07:16.040" v="7562" actId="478"/>
          <ac:picMkLst>
            <pc:docMk/>
            <pc:sldMk cId="3390102861" sldId="1095"/>
            <ac:picMk id="11" creationId="{022FE48C-3D5C-4C17-BBE4-6669843A747C}"/>
          </ac:picMkLst>
        </pc:picChg>
        <pc:picChg chg="add mod">
          <ac:chgData name="Francois Ponchon" userId="647043d1-fef5-44a9-b98b-6ec86862d6ef" providerId="ADAL" clId="{01EACE2F-9039-46E7-A8A2-17035FCEA5E8}" dt="2022-11-28T15:07:42.221" v="7570" actId="1076"/>
          <ac:picMkLst>
            <pc:docMk/>
            <pc:sldMk cId="3390102861" sldId="1095"/>
            <ac:picMk id="15" creationId="{DF9BFB24-E923-4DD3-9D07-A4ED7415B22C}"/>
          </ac:picMkLst>
        </pc:picChg>
      </pc:sldChg>
      <pc:sldChg chg="addSp delSp modSp add mod modAnim">
        <pc:chgData name="Francois Ponchon" userId="647043d1-fef5-44a9-b98b-6ec86862d6ef" providerId="ADAL" clId="{01EACE2F-9039-46E7-A8A2-17035FCEA5E8}" dt="2022-12-01T09:11:13.150" v="13784" actId="14100"/>
        <pc:sldMkLst>
          <pc:docMk/>
          <pc:sldMk cId="2956069362" sldId="1096"/>
        </pc:sldMkLst>
        <pc:spChg chg="mod">
          <ac:chgData name="Francois Ponchon" userId="647043d1-fef5-44a9-b98b-6ec86862d6ef" providerId="ADAL" clId="{01EACE2F-9039-46E7-A8A2-17035FCEA5E8}" dt="2022-11-28T15:12:34.319" v="8270" actId="20577"/>
          <ac:spMkLst>
            <pc:docMk/>
            <pc:sldMk cId="2956069362" sldId="1096"/>
            <ac:spMk id="2" creationId="{0ED0AC7D-EB24-4B53-B79D-9CB0DE2A2195}"/>
          </ac:spMkLst>
        </pc:spChg>
        <pc:spChg chg="add mod">
          <ac:chgData name="Francois Ponchon" userId="647043d1-fef5-44a9-b98b-6ec86862d6ef" providerId="ADAL" clId="{01EACE2F-9039-46E7-A8A2-17035FCEA5E8}" dt="2022-12-01T09:11:13.150" v="13784" actId="14100"/>
          <ac:spMkLst>
            <pc:docMk/>
            <pc:sldMk cId="2956069362" sldId="1096"/>
            <ac:spMk id="4" creationId="{4B596B0A-7176-47A6-A0F6-FD446E75898D}"/>
          </ac:spMkLst>
        </pc:spChg>
        <pc:spChg chg="mod">
          <ac:chgData name="Francois Ponchon" userId="647043d1-fef5-44a9-b98b-6ec86862d6ef" providerId="ADAL" clId="{01EACE2F-9039-46E7-A8A2-17035FCEA5E8}" dt="2022-11-28T15:13:04.745" v="8393" actId="20577"/>
          <ac:spMkLst>
            <pc:docMk/>
            <pc:sldMk cId="2956069362" sldId="1096"/>
            <ac:spMk id="10" creationId="{54D60348-B630-4F47-A5EB-091F056079B1}"/>
          </ac:spMkLst>
        </pc:spChg>
        <pc:spChg chg="add mod">
          <ac:chgData name="Francois Ponchon" userId="647043d1-fef5-44a9-b98b-6ec86862d6ef" providerId="ADAL" clId="{01EACE2F-9039-46E7-A8A2-17035FCEA5E8}" dt="2022-11-28T15:18:17.122" v="8473" actId="164"/>
          <ac:spMkLst>
            <pc:docMk/>
            <pc:sldMk cId="2956069362" sldId="1096"/>
            <ac:spMk id="11" creationId="{0428CEBA-187B-4855-9A5E-EF532AFE8F71}"/>
          </ac:spMkLst>
        </pc:spChg>
        <pc:spChg chg="add mod">
          <ac:chgData name="Francois Ponchon" userId="647043d1-fef5-44a9-b98b-6ec86862d6ef" providerId="ADAL" clId="{01EACE2F-9039-46E7-A8A2-17035FCEA5E8}" dt="2022-11-28T15:18:17.122" v="8473" actId="164"/>
          <ac:spMkLst>
            <pc:docMk/>
            <pc:sldMk cId="2956069362" sldId="1096"/>
            <ac:spMk id="17" creationId="{C461C116-9FA0-4E33-8096-54F550CA6DC6}"/>
          </ac:spMkLst>
        </pc:spChg>
        <pc:grpChg chg="add mod">
          <ac:chgData name="Francois Ponchon" userId="647043d1-fef5-44a9-b98b-6ec86862d6ef" providerId="ADAL" clId="{01EACE2F-9039-46E7-A8A2-17035FCEA5E8}" dt="2022-11-28T15:18:17.122" v="8473" actId="164"/>
          <ac:grpSpMkLst>
            <pc:docMk/>
            <pc:sldMk cId="2956069362" sldId="1096"/>
            <ac:grpSpMk id="14" creationId="{0B1988D2-470D-4D26-BF31-524BACC0F9B2}"/>
          </ac:grpSpMkLst>
        </pc:grpChg>
        <pc:picChg chg="add mod">
          <ac:chgData name="Francois Ponchon" userId="647043d1-fef5-44a9-b98b-6ec86862d6ef" providerId="ADAL" clId="{01EACE2F-9039-46E7-A8A2-17035FCEA5E8}" dt="2022-11-28T15:15:54.871" v="8404" actId="14100"/>
          <ac:picMkLst>
            <pc:docMk/>
            <pc:sldMk cId="2956069362" sldId="1096"/>
            <ac:picMk id="3" creationId="{0F20695D-75E3-473C-8C45-37CED3CC9805}"/>
          </ac:picMkLst>
        </pc:picChg>
        <pc:picChg chg="add mod">
          <ac:chgData name="Francois Ponchon" userId="647043d1-fef5-44a9-b98b-6ec86862d6ef" providerId="ADAL" clId="{01EACE2F-9039-46E7-A8A2-17035FCEA5E8}" dt="2022-11-28T15:18:17.122" v="8473" actId="164"/>
          <ac:picMkLst>
            <pc:docMk/>
            <pc:sldMk cId="2956069362" sldId="1096"/>
            <ac:picMk id="5" creationId="{169A44D5-CFC6-4A29-97D0-29D8E13A131D}"/>
          </ac:picMkLst>
        </pc:picChg>
        <pc:picChg chg="del">
          <ac:chgData name="Francois Ponchon" userId="647043d1-fef5-44a9-b98b-6ec86862d6ef" providerId="ADAL" clId="{01EACE2F-9039-46E7-A8A2-17035FCEA5E8}" dt="2022-11-28T15:12:39.979" v="8271" actId="478"/>
          <ac:picMkLst>
            <pc:docMk/>
            <pc:sldMk cId="2956069362" sldId="1096"/>
            <ac:picMk id="15" creationId="{DF9BFB24-E923-4DD3-9D07-A4ED7415B22C}"/>
          </ac:picMkLst>
        </pc:picChg>
        <pc:picChg chg="add del mod">
          <ac:chgData name="Francois Ponchon" userId="647043d1-fef5-44a9-b98b-6ec86862d6ef" providerId="ADAL" clId="{01EACE2F-9039-46E7-A8A2-17035FCEA5E8}" dt="2022-11-28T15:15:17.136" v="8398" actId="478"/>
          <ac:picMkLst>
            <pc:docMk/>
            <pc:sldMk cId="2956069362" sldId="1096"/>
            <ac:picMk id="6146" creationId="{201169FF-E1E3-4264-98D7-46AB8E6A1D93}"/>
          </ac:picMkLst>
        </pc:picChg>
        <pc:cxnChg chg="add del">
          <ac:chgData name="Francois Ponchon" userId="647043d1-fef5-44a9-b98b-6ec86862d6ef" providerId="ADAL" clId="{01EACE2F-9039-46E7-A8A2-17035FCEA5E8}" dt="2022-11-28T15:17:14.451" v="8411" actId="11529"/>
          <ac:cxnSpMkLst>
            <pc:docMk/>
            <pc:sldMk cId="2956069362" sldId="1096"/>
            <ac:cxnSpMk id="7" creationId="{36236520-3B68-4481-9536-11152DD3BC25}"/>
          </ac:cxnSpMkLst>
        </pc:cxnChg>
        <pc:cxnChg chg="add mod">
          <ac:chgData name="Francois Ponchon" userId="647043d1-fef5-44a9-b98b-6ec86862d6ef" providerId="ADAL" clId="{01EACE2F-9039-46E7-A8A2-17035FCEA5E8}" dt="2022-11-28T15:18:17.122" v="8473" actId="164"/>
          <ac:cxnSpMkLst>
            <pc:docMk/>
            <pc:sldMk cId="2956069362" sldId="1096"/>
            <ac:cxnSpMk id="9" creationId="{D9C15201-5482-4747-A830-9E0C7E6E6627}"/>
          </ac:cxnSpMkLst>
        </pc:cxnChg>
        <pc:cxnChg chg="add mod">
          <ac:chgData name="Francois Ponchon" userId="647043d1-fef5-44a9-b98b-6ec86862d6ef" providerId="ADAL" clId="{01EACE2F-9039-46E7-A8A2-17035FCEA5E8}" dt="2022-11-28T15:18:17.122" v="8473" actId="164"/>
          <ac:cxnSpMkLst>
            <pc:docMk/>
            <pc:sldMk cId="2956069362" sldId="1096"/>
            <ac:cxnSpMk id="16" creationId="{C8DF5FFB-C624-4E1C-AC87-6D65CC450D01}"/>
          </ac:cxnSpMkLst>
        </pc:cxnChg>
      </pc:sldChg>
      <pc:sldChg chg="addSp delSp modSp add del mod delAnim">
        <pc:chgData name="Francois Ponchon" userId="647043d1-fef5-44a9-b98b-6ec86862d6ef" providerId="ADAL" clId="{01EACE2F-9039-46E7-A8A2-17035FCEA5E8}" dt="2022-12-01T09:11:20.011" v="13785" actId="47"/>
        <pc:sldMkLst>
          <pc:docMk/>
          <pc:sldMk cId="524247696" sldId="1097"/>
        </pc:sldMkLst>
        <pc:spChg chg="add mod">
          <ac:chgData name="Francois Ponchon" userId="647043d1-fef5-44a9-b98b-6ec86862d6ef" providerId="ADAL" clId="{01EACE2F-9039-46E7-A8A2-17035FCEA5E8}" dt="2022-11-28T15:21:05.157" v="8559" actId="1038"/>
          <ac:spMkLst>
            <pc:docMk/>
            <pc:sldMk cId="524247696" sldId="1097"/>
            <ac:spMk id="7" creationId="{CAD8DB90-D08C-4C62-9476-AAC6227B905B}"/>
          </ac:spMkLst>
        </pc:spChg>
        <pc:spChg chg="add mod">
          <ac:chgData name="Francois Ponchon" userId="647043d1-fef5-44a9-b98b-6ec86862d6ef" providerId="ADAL" clId="{01EACE2F-9039-46E7-A8A2-17035FCEA5E8}" dt="2022-11-28T15:21:05.157" v="8559" actId="1038"/>
          <ac:spMkLst>
            <pc:docMk/>
            <pc:sldMk cId="524247696" sldId="1097"/>
            <ac:spMk id="8" creationId="{1FE8BF27-B568-4D73-AFC8-1C3C474DF750}"/>
          </ac:spMkLst>
        </pc:spChg>
        <pc:spChg chg="mod">
          <ac:chgData name="Francois Ponchon" userId="647043d1-fef5-44a9-b98b-6ec86862d6ef" providerId="ADAL" clId="{01EACE2F-9039-46E7-A8A2-17035FCEA5E8}" dt="2022-11-28T15:20:10.903" v="8514" actId="20577"/>
          <ac:spMkLst>
            <pc:docMk/>
            <pc:sldMk cId="524247696" sldId="1097"/>
            <ac:spMk id="10" creationId="{54D60348-B630-4F47-A5EB-091F056079B1}"/>
          </ac:spMkLst>
        </pc:spChg>
        <pc:spChg chg="del topLvl">
          <ac:chgData name="Francois Ponchon" userId="647043d1-fef5-44a9-b98b-6ec86862d6ef" providerId="ADAL" clId="{01EACE2F-9039-46E7-A8A2-17035FCEA5E8}" dt="2022-11-28T15:18:30.099" v="8476" actId="478"/>
          <ac:spMkLst>
            <pc:docMk/>
            <pc:sldMk cId="524247696" sldId="1097"/>
            <ac:spMk id="11" creationId="{0428CEBA-187B-4855-9A5E-EF532AFE8F71}"/>
          </ac:spMkLst>
        </pc:spChg>
        <pc:spChg chg="add mod">
          <ac:chgData name="Francois Ponchon" userId="647043d1-fef5-44a9-b98b-6ec86862d6ef" providerId="ADAL" clId="{01EACE2F-9039-46E7-A8A2-17035FCEA5E8}" dt="2022-11-28T15:21:08.792" v="8560" actId="14100"/>
          <ac:spMkLst>
            <pc:docMk/>
            <pc:sldMk cId="524247696" sldId="1097"/>
            <ac:spMk id="15" creationId="{E1670245-3403-4C8A-8876-552E58C82D75}"/>
          </ac:spMkLst>
        </pc:spChg>
        <pc:spChg chg="del">
          <ac:chgData name="Francois Ponchon" userId="647043d1-fef5-44a9-b98b-6ec86862d6ef" providerId="ADAL" clId="{01EACE2F-9039-46E7-A8A2-17035FCEA5E8}" dt="2022-11-28T15:18:30.099" v="8476" actId="478"/>
          <ac:spMkLst>
            <pc:docMk/>
            <pc:sldMk cId="524247696" sldId="1097"/>
            <ac:spMk id="17" creationId="{C461C116-9FA0-4E33-8096-54F550CA6DC6}"/>
          </ac:spMkLst>
        </pc:spChg>
        <pc:spChg chg="add mod">
          <ac:chgData name="Francois Ponchon" userId="647043d1-fef5-44a9-b98b-6ec86862d6ef" providerId="ADAL" clId="{01EACE2F-9039-46E7-A8A2-17035FCEA5E8}" dt="2022-11-28T15:21:05.157" v="8559" actId="1038"/>
          <ac:spMkLst>
            <pc:docMk/>
            <pc:sldMk cId="524247696" sldId="1097"/>
            <ac:spMk id="18" creationId="{AB203FCF-D4F9-4AD0-8987-98B1E386464F}"/>
          </ac:spMkLst>
        </pc:spChg>
        <pc:spChg chg="add mod">
          <ac:chgData name="Francois Ponchon" userId="647043d1-fef5-44a9-b98b-6ec86862d6ef" providerId="ADAL" clId="{01EACE2F-9039-46E7-A8A2-17035FCEA5E8}" dt="2022-11-28T15:24:33.935" v="8634" actId="1076"/>
          <ac:spMkLst>
            <pc:docMk/>
            <pc:sldMk cId="524247696" sldId="1097"/>
            <ac:spMk id="19" creationId="{5F6810B7-196B-41EB-86F5-3FC5CD0F470F}"/>
          </ac:spMkLst>
        </pc:spChg>
        <pc:spChg chg="add mod">
          <ac:chgData name="Francois Ponchon" userId="647043d1-fef5-44a9-b98b-6ec86862d6ef" providerId="ADAL" clId="{01EACE2F-9039-46E7-A8A2-17035FCEA5E8}" dt="2022-11-28T15:24:33.935" v="8634" actId="1076"/>
          <ac:spMkLst>
            <pc:docMk/>
            <pc:sldMk cId="524247696" sldId="1097"/>
            <ac:spMk id="20" creationId="{FC103158-191A-4E78-949D-C5E2334AF6D0}"/>
          </ac:spMkLst>
        </pc:spChg>
        <pc:spChg chg="add mod">
          <ac:chgData name="Francois Ponchon" userId="647043d1-fef5-44a9-b98b-6ec86862d6ef" providerId="ADAL" clId="{01EACE2F-9039-46E7-A8A2-17035FCEA5E8}" dt="2022-11-28T15:24:33.935" v="8634" actId="1076"/>
          <ac:spMkLst>
            <pc:docMk/>
            <pc:sldMk cId="524247696" sldId="1097"/>
            <ac:spMk id="21" creationId="{D0CC832C-6906-4222-851C-A38D6FBFDD4A}"/>
          </ac:spMkLst>
        </pc:spChg>
        <pc:spChg chg="add mod">
          <ac:chgData name="Francois Ponchon" userId="647043d1-fef5-44a9-b98b-6ec86862d6ef" providerId="ADAL" clId="{01EACE2F-9039-46E7-A8A2-17035FCEA5E8}" dt="2022-11-28T15:24:33.935" v="8634" actId="1076"/>
          <ac:spMkLst>
            <pc:docMk/>
            <pc:sldMk cId="524247696" sldId="1097"/>
            <ac:spMk id="22" creationId="{CD6B8DAC-0152-46EB-87C4-D84BC87786E0}"/>
          </ac:spMkLst>
        </pc:spChg>
        <pc:grpChg chg="del">
          <ac:chgData name="Francois Ponchon" userId="647043d1-fef5-44a9-b98b-6ec86862d6ef" providerId="ADAL" clId="{01EACE2F-9039-46E7-A8A2-17035FCEA5E8}" dt="2022-11-28T15:18:30.099" v="8476" actId="478"/>
          <ac:grpSpMkLst>
            <pc:docMk/>
            <pc:sldMk cId="524247696" sldId="1097"/>
            <ac:grpSpMk id="14" creationId="{0B1988D2-470D-4D26-BF31-524BACC0F9B2}"/>
          </ac:grpSpMkLst>
        </pc:grpChg>
        <pc:picChg chg="del">
          <ac:chgData name="Francois Ponchon" userId="647043d1-fef5-44a9-b98b-6ec86862d6ef" providerId="ADAL" clId="{01EACE2F-9039-46E7-A8A2-17035FCEA5E8}" dt="2022-11-28T15:20:00.553" v="8478" actId="478"/>
          <ac:picMkLst>
            <pc:docMk/>
            <pc:sldMk cId="524247696" sldId="1097"/>
            <ac:picMk id="3" creationId="{0F20695D-75E3-473C-8C45-37CED3CC9805}"/>
          </ac:picMkLst>
        </pc:picChg>
        <pc:picChg chg="del topLvl">
          <ac:chgData name="Francois Ponchon" userId="647043d1-fef5-44a9-b98b-6ec86862d6ef" providerId="ADAL" clId="{01EACE2F-9039-46E7-A8A2-17035FCEA5E8}" dt="2022-11-28T15:18:31.476" v="8477" actId="478"/>
          <ac:picMkLst>
            <pc:docMk/>
            <pc:sldMk cId="524247696" sldId="1097"/>
            <ac:picMk id="5" creationId="{169A44D5-CFC6-4A29-97D0-29D8E13A131D}"/>
          </ac:picMkLst>
        </pc:picChg>
        <pc:picChg chg="add mod">
          <ac:chgData name="Francois Ponchon" userId="647043d1-fef5-44a9-b98b-6ec86862d6ef" providerId="ADAL" clId="{01EACE2F-9039-46E7-A8A2-17035FCEA5E8}" dt="2022-11-28T15:20:59.002" v="8547" actId="1076"/>
          <ac:picMkLst>
            <pc:docMk/>
            <pc:sldMk cId="524247696" sldId="1097"/>
            <ac:picMk id="6" creationId="{2152637F-B482-492D-B4A3-094E50DDE686}"/>
          </ac:picMkLst>
        </pc:picChg>
        <pc:picChg chg="add mod">
          <ac:chgData name="Francois Ponchon" userId="647043d1-fef5-44a9-b98b-6ec86862d6ef" providerId="ADAL" clId="{01EACE2F-9039-46E7-A8A2-17035FCEA5E8}" dt="2022-11-28T15:24:33.935" v="8634" actId="1076"/>
          <ac:picMkLst>
            <pc:docMk/>
            <pc:sldMk cId="524247696" sldId="1097"/>
            <ac:picMk id="13" creationId="{DF9B1882-D036-408B-8EBE-65313D982550}"/>
          </ac:picMkLst>
        </pc:picChg>
        <pc:cxnChg chg="del mod">
          <ac:chgData name="Francois Ponchon" userId="647043d1-fef5-44a9-b98b-6ec86862d6ef" providerId="ADAL" clId="{01EACE2F-9039-46E7-A8A2-17035FCEA5E8}" dt="2022-11-28T15:18:30.099" v="8476" actId="478"/>
          <ac:cxnSpMkLst>
            <pc:docMk/>
            <pc:sldMk cId="524247696" sldId="1097"/>
            <ac:cxnSpMk id="9" creationId="{D9C15201-5482-4747-A830-9E0C7E6E6627}"/>
          </ac:cxnSpMkLst>
        </pc:cxnChg>
        <pc:cxnChg chg="del">
          <ac:chgData name="Francois Ponchon" userId="647043d1-fef5-44a9-b98b-6ec86862d6ef" providerId="ADAL" clId="{01EACE2F-9039-46E7-A8A2-17035FCEA5E8}" dt="2022-11-28T15:18:30.099" v="8476" actId="478"/>
          <ac:cxnSpMkLst>
            <pc:docMk/>
            <pc:sldMk cId="524247696" sldId="1097"/>
            <ac:cxnSpMk id="16" creationId="{C8DF5FFB-C624-4E1C-AC87-6D65CC450D01}"/>
          </ac:cxnSpMkLst>
        </pc:cxnChg>
      </pc:sldChg>
      <pc:sldChg chg="addSp modSp new mod">
        <pc:chgData name="Francois Ponchon" userId="647043d1-fef5-44a9-b98b-6ec86862d6ef" providerId="ADAL" clId="{01EACE2F-9039-46E7-A8A2-17035FCEA5E8}" dt="2022-11-28T15:45:08.128" v="9668" actId="20577"/>
        <pc:sldMkLst>
          <pc:docMk/>
          <pc:sldMk cId="1585100986" sldId="1098"/>
        </pc:sldMkLst>
        <pc:spChg chg="mod">
          <ac:chgData name="Francois Ponchon" userId="647043d1-fef5-44a9-b98b-6ec86862d6ef" providerId="ADAL" clId="{01EACE2F-9039-46E7-A8A2-17035FCEA5E8}" dt="2022-11-28T15:34:17.585" v="8763" actId="404"/>
          <ac:spMkLst>
            <pc:docMk/>
            <pc:sldMk cId="1585100986" sldId="1098"/>
            <ac:spMk id="2" creationId="{894BECB0-112F-4C88-8BFF-09D6C3A70D5B}"/>
          </ac:spMkLst>
        </pc:spChg>
        <pc:spChg chg="mod">
          <ac:chgData name="Francois Ponchon" userId="647043d1-fef5-44a9-b98b-6ec86862d6ef" providerId="ADAL" clId="{01EACE2F-9039-46E7-A8A2-17035FCEA5E8}" dt="2022-11-28T15:36:08.445" v="8865" actId="20577"/>
          <ac:spMkLst>
            <pc:docMk/>
            <pc:sldMk cId="1585100986" sldId="1098"/>
            <ac:spMk id="3" creationId="{C41659BF-517B-496A-8E4A-5DB042342512}"/>
          </ac:spMkLst>
        </pc:spChg>
        <pc:spChg chg="add mod">
          <ac:chgData name="Francois Ponchon" userId="647043d1-fef5-44a9-b98b-6ec86862d6ef" providerId="ADAL" clId="{01EACE2F-9039-46E7-A8A2-17035FCEA5E8}" dt="2022-11-28T15:36:50.488" v="8868" actId="14100"/>
          <ac:spMkLst>
            <pc:docMk/>
            <pc:sldMk cId="1585100986" sldId="1098"/>
            <ac:spMk id="6" creationId="{8BC72EB9-CD3D-4D84-9443-7C60E2B04933}"/>
          </ac:spMkLst>
        </pc:spChg>
        <pc:spChg chg="add mod">
          <ac:chgData name="Francois Ponchon" userId="647043d1-fef5-44a9-b98b-6ec86862d6ef" providerId="ADAL" clId="{01EACE2F-9039-46E7-A8A2-17035FCEA5E8}" dt="2022-11-28T15:38:18.674" v="8971" actId="14100"/>
          <ac:spMkLst>
            <pc:docMk/>
            <pc:sldMk cId="1585100986" sldId="1098"/>
            <ac:spMk id="7" creationId="{76CB95E4-A9DB-4DA4-BF30-6D5E05F545B1}"/>
          </ac:spMkLst>
        </pc:spChg>
        <pc:spChg chg="add mod">
          <ac:chgData name="Francois Ponchon" userId="647043d1-fef5-44a9-b98b-6ec86862d6ef" providerId="ADAL" clId="{01EACE2F-9039-46E7-A8A2-17035FCEA5E8}" dt="2022-11-28T15:37:38.322" v="8934" actId="14100"/>
          <ac:spMkLst>
            <pc:docMk/>
            <pc:sldMk cId="1585100986" sldId="1098"/>
            <ac:spMk id="8" creationId="{5F6AD912-6F99-4320-A1A2-88433157A11D}"/>
          </ac:spMkLst>
        </pc:spChg>
        <pc:spChg chg="add mod">
          <ac:chgData name="Francois Ponchon" userId="647043d1-fef5-44a9-b98b-6ec86862d6ef" providerId="ADAL" clId="{01EACE2F-9039-46E7-A8A2-17035FCEA5E8}" dt="2022-11-28T15:38:17.050" v="8970" actId="14100"/>
          <ac:spMkLst>
            <pc:docMk/>
            <pc:sldMk cId="1585100986" sldId="1098"/>
            <ac:spMk id="9" creationId="{C2301A43-7869-4173-9D0E-427417FDD1F8}"/>
          </ac:spMkLst>
        </pc:spChg>
        <pc:spChg chg="add mod">
          <ac:chgData name="Francois Ponchon" userId="647043d1-fef5-44a9-b98b-6ec86862d6ef" providerId="ADAL" clId="{01EACE2F-9039-46E7-A8A2-17035FCEA5E8}" dt="2022-11-28T15:37:43.171" v="8935" actId="1076"/>
          <ac:spMkLst>
            <pc:docMk/>
            <pc:sldMk cId="1585100986" sldId="1098"/>
            <ac:spMk id="10" creationId="{C2274A60-B81B-4A47-8F0C-E111D0761AA6}"/>
          </ac:spMkLst>
        </pc:spChg>
        <pc:spChg chg="add mod">
          <ac:chgData name="Francois Ponchon" userId="647043d1-fef5-44a9-b98b-6ec86862d6ef" providerId="ADAL" clId="{01EACE2F-9039-46E7-A8A2-17035FCEA5E8}" dt="2022-11-28T15:45:08.128" v="9668" actId="20577"/>
          <ac:spMkLst>
            <pc:docMk/>
            <pc:sldMk cId="1585100986" sldId="1098"/>
            <ac:spMk id="11" creationId="{135E7792-9184-4993-9557-3CB931565092}"/>
          </ac:spMkLst>
        </pc:spChg>
        <pc:spChg chg="add mod">
          <ac:chgData name="Francois Ponchon" userId="647043d1-fef5-44a9-b98b-6ec86862d6ef" providerId="ADAL" clId="{01EACE2F-9039-46E7-A8A2-17035FCEA5E8}" dt="2022-11-28T15:39:11.395" v="9018" actId="14100"/>
          <ac:spMkLst>
            <pc:docMk/>
            <pc:sldMk cId="1585100986" sldId="1098"/>
            <ac:spMk id="14" creationId="{AC8ED245-5FFF-4755-BDEE-49219524A121}"/>
          </ac:spMkLst>
        </pc:spChg>
        <pc:picChg chg="add mod">
          <ac:chgData name="Francois Ponchon" userId="647043d1-fef5-44a9-b98b-6ec86862d6ef" providerId="ADAL" clId="{01EACE2F-9039-46E7-A8A2-17035FCEA5E8}" dt="2022-11-28T15:36:01.103" v="8832" actId="1076"/>
          <ac:picMkLst>
            <pc:docMk/>
            <pc:sldMk cId="1585100986" sldId="1098"/>
            <ac:picMk id="5" creationId="{4503B05E-5EC1-43FC-B96D-1BAD5CE5F114}"/>
          </ac:picMkLst>
        </pc:picChg>
        <pc:picChg chg="add mod">
          <ac:chgData name="Francois Ponchon" userId="647043d1-fef5-44a9-b98b-6ec86862d6ef" providerId="ADAL" clId="{01EACE2F-9039-46E7-A8A2-17035FCEA5E8}" dt="2022-11-28T15:38:53.986" v="8991" actId="1076"/>
          <ac:picMkLst>
            <pc:docMk/>
            <pc:sldMk cId="1585100986" sldId="1098"/>
            <ac:picMk id="13" creationId="{6A2C18EA-A7DB-4F0E-A633-347935E6274A}"/>
          </ac:picMkLst>
        </pc:picChg>
      </pc:sldChg>
      <pc:sldChg chg="add del">
        <pc:chgData name="Francois Ponchon" userId="647043d1-fef5-44a9-b98b-6ec86862d6ef" providerId="ADAL" clId="{01EACE2F-9039-46E7-A8A2-17035FCEA5E8}" dt="2022-11-28T15:39:13.967" v="9020"/>
        <pc:sldMkLst>
          <pc:docMk/>
          <pc:sldMk cId="2247253940" sldId="1099"/>
        </pc:sldMkLst>
      </pc:sldChg>
      <pc:sldChg chg="addSp delSp modSp add mod">
        <pc:chgData name="Francois Ponchon" userId="647043d1-fef5-44a9-b98b-6ec86862d6ef" providerId="ADAL" clId="{01EACE2F-9039-46E7-A8A2-17035FCEA5E8}" dt="2022-11-28T15:53:40.510" v="10103" actId="20577"/>
        <pc:sldMkLst>
          <pc:docMk/>
          <pc:sldMk cId="3123780291" sldId="1099"/>
        </pc:sldMkLst>
        <pc:spChg chg="mod">
          <ac:chgData name="Francois Ponchon" userId="647043d1-fef5-44a9-b98b-6ec86862d6ef" providerId="ADAL" clId="{01EACE2F-9039-46E7-A8A2-17035FCEA5E8}" dt="2022-11-28T15:43:26.519" v="9485" actId="20577"/>
          <ac:spMkLst>
            <pc:docMk/>
            <pc:sldMk cId="3123780291" sldId="1099"/>
            <ac:spMk id="2" creationId="{894BECB0-112F-4C88-8BFF-09D6C3A70D5B}"/>
          </ac:spMkLst>
        </pc:spChg>
        <pc:spChg chg="mod">
          <ac:chgData name="Francois Ponchon" userId="647043d1-fef5-44a9-b98b-6ec86862d6ef" providerId="ADAL" clId="{01EACE2F-9039-46E7-A8A2-17035FCEA5E8}" dt="2022-11-28T15:53:40.510" v="10103" actId="20577"/>
          <ac:spMkLst>
            <pc:docMk/>
            <pc:sldMk cId="3123780291" sldId="1099"/>
            <ac:spMk id="3" creationId="{C41659BF-517B-496A-8E4A-5DB042342512}"/>
          </ac:spMkLst>
        </pc:spChg>
        <pc:spChg chg="del">
          <ac:chgData name="Francois Ponchon" userId="647043d1-fef5-44a9-b98b-6ec86862d6ef" providerId="ADAL" clId="{01EACE2F-9039-46E7-A8A2-17035FCEA5E8}" dt="2022-11-28T15:43:30.332" v="9486" actId="478"/>
          <ac:spMkLst>
            <pc:docMk/>
            <pc:sldMk cId="3123780291" sldId="1099"/>
            <ac:spMk id="6" creationId="{8BC72EB9-CD3D-4D84-9443-7C60E2B04933}"/>
          </ac:spMkLst>
        </pc:spChg>
        <pc:spChg chg="del">
          <ac:chgData name="Francois Ponchon" userId="647043d1-fef5-44a9-b98b-6ec86862d6ef" providerId="ADAL" clId="{01EACE2F-9039-46E7-A8A2-17035FCEA5E8}" dt="2022-11-28T15:43:30.332" v="9486" actId="478"/>
          <ac:spMkLst>
            <pc:docMk/>
            <pc:sldMk cId="3123780291" sldId="1099"/>
            <ac:spMk id="7" creationId="{76CB95E4-A9DB-4DA4-BF30-6D5E05F545B1}"/>
          </ac:spMkLst>
        </pc:spChg>
        <pc:spChg chg="del">
          <ac:chgData name="Francois Ponchon" userId="647043d1-fef5-44a9-b98b-6ec86862d6ef" providerId="ADAL" clId="{01EACE2F-9039-46E7-A8A2-17035FCEA5E8}" dt="2022-11-28T15:43:30.332" v="9486" actId="478"/>
          <ac:spMkLst>
            <pc:docMk/>
            <pc:sldMk cId="3123780291" sldId="1099"/>
            <ac:spMk id="8" creationId="{5F6AD912-6F99-4320-A1A2-88433157A11D}"/>
          </ac:spMkLst>
        </pc:spChg>
        <pc:spChg chg="del">
          <ac:chgData name="Francois Ponchon" userId="647043d1-fef5-44a9-b98b-6ec86862d6ef" providerId="ADAL" clId="{01EACE2F-9039-46E7-A8A2-17035FCEA5E8}" dt="2022-11-28T15:43:30.332" v="9486" actId="478"/>
          <ac:spMkLst>
            <pc:docMk/>
            <pc:sldMk cId="3123780291" sldId="1099"/>
            <ac:spMk id="9" creationId="{C2301A43-7869-4173-9D0E-427417FDD1F8}"/>
          </ac:spMkLst>
        </pc:spChg>
        <pc:spChg chg="del">
          <ac:chgData name="Francois Ponchon" userId="647043d1-fef5-44a9-b98b-6ec86862d6ef" providerId="ADAL" clId="{01EACE2F-9039-46E7-A8A2-17035FCEA5E8}" dt="2022-11-28T15:43:30.332" v="9486" actId="478"/>
          <ac:spMkLst>
            <pc:docMk/>
            <pc:sldMk cId="3123780291" sldId="1099"/>
            <ac:spMk id="10" creationId="{C2274A60-B81B-4A47-8F0C-E111D0761AA6}"/>
          </ac:spMkLst>
        </pc:spChg>
        <pc:spChg chg="del">
          <ac:chgData name="Francois Ponchon" userId="647043d1-fef5-44a9-b98b-6ec86862d6ef" providerId="ADAL" clId="{01EACE2F-9039-46E7-A8A2-17035FCEA5E8}" dt="2022-11-28T15:43:30.332" v="9486" actId="478"/>
          <ac:spMkLst>
            <pc:docMk/>
            <pc:sldMk cId="3123780291" sldId="1099"/>
            <ac:spMk id="11" creationId="{135E7792-9184-4993-9557-3CB931565092}"/>
          </ac:spMkLst>
        </pc:spChg>
        <pc:spChg chg="del">
          <ac:chgData name="Francois Ponchon" userId="647043d1-fef5-44a9-b98b-6ec86862d6ef" providerId="ADAL" clId="{01EACE2F-9039-46E7-A8A2-17035FCEA5E8}" dt="2022-11-28T15:43:30.332" v="9486" actId="478"/>
          <ac:spMkLst>
            <pc:docMk/>
            <pc:sldMk cId="3123780291" sldId="1099"/>
            <ac:spMk id="14" creationId="{AC8ED245-5FFF-4755-BDEE-49219524A121}"/>
          </ac:spMkLst>
        </pc:spChg>
        <pc:spChg chg="add mod">
          <ac:chgData name="Francois Ponchon" userId="647043d1-fef5-44a9-b98b-6ec86862d6ef" providerId="ADAL" clId="{01EACE2F-9039-46E7-A8A2-17035FCEA5E8}" dt="2022-11-28T15:45:01.487" v="9667" actId="14100"/>
          <ac:spMkLst>
            <pc:docMk/>
            <pc:sldMk cId="3123780291" sldId="1099"/>
            <ac:spMk id="15" creationId="{92F075D6-2836-466F-839C-9F5D34DA729C}"/>
          </ac:spMkLst>
        </pc:spChg>
        <pc:spChg chg="add mod">
          <ac:chgData name="Francois Ponchon" userId="647043d1-fef5-44a9-b98b-6ec86862d6ef" providerId="ADAL" clId="{01EACE2F-9039-46E7-A8A2-17035FCEA5E8}" dt="2022-11-28T15:45:46.993" v="9729" actId="1076"/>
          <ac:spMkLst>
            <pc:docMk/>
            <pc:sldMk cId="3123780291" sldId="1099"/>
            <ac:spMk id="16" creationId="{E9DBBB0A-85B6-43DE-B0CB-C388339032EE}"/>
          </ac:spMkLst>
        </pc:spChg>
        <pc:spChg chg="add mod">
          <ac:chgData name="Francois Ponchon" userId="647043d1-fef5-44a9-b98b-6ec86862d6ef" providerId="ADAL" clId="{01EACE2F-9039-46E7-A8A2-17035FCEA5E8}" dt="2022-11-28T15:45:54.113" v="9733" actId="1076"/>
          <ac:spMkLst>
            <pc:docMk/>
            <pc:sldMk cId="3123780291" sldId="1099"/>
            <ac:spMk id="17" creationId="{A561554D-06A3-4C8D-8D68-E39A87078450}"/>
          </ac:spMkLst>
        </pc:spChg>
        <pc:spChg chg="add mod">
          <ac:chgData name="Francois Ponchon" userId="647043d1-fef5-44a9-b98b-6ec86862d6ef" providerId="ADAL" clId="{01EACE2F-9039-46E7-A8A2-17035FCEA5E8}" dt="2022-11-28T15:46:13.398" v="9759" actId="14100"/>
          <ac:spMkLst>
            <pc:docMk/>
            <pc:sldMk cId="3123780291" sldId="1099"/>
            <ac:spMk id="18" creationId="{696DBA1F-4C36-42F1-B76B-B76B5FF1AA61}"/>
          </ac:spMkLst>
        </pc:spChg>
        <pc:picChg chg="del">
          <ac:chgData name="Francois Ponchon" userId="647043d1-fef5-44a9-b98b-6ec86862d6ef" providerId="ADAL" clId="{01EACE2F-9039-46E7-A8A2-17035FCEA5E8}" dt="2022-11-28T15:43:30.332" v="9486" actId="478"/>
          <ac:picMkLst>
            <pc:docMk/>
            <pc:sldMk cId="3123780291" sldId="1099"/>
            <ac:picMk id="5" creationId="{4503B05E-5EC1-43FC-B96D-1BAD5CE5F114}"/>
          </ac:picMkLst>
        </pc:picChg>
        <pc:picChg chg="add mod">
          <ac:chgData name="Francois Ponchon" userId="647043d1-fef5-44a9-b98b-6ec86862d6ef" providerId="ADAL" clId="{01EACE2F-9039-46E7-A8A2-17035FCEA5E8}" dt="2022-11-28T15:44:53.822" v="9664" actId="1076"/>
          <ac:picMkLst>
            <pc:docMk/>
            <pc:sldMk cId="3123780291" sldId="1099"/>
            <ac:picMk id="12" creationId="{46E90566-EF8B-4B6E-9714-254D81AA368F}"/>
          </ac:picMkLst>
        </pc:picChg>
        <pc:picChg chg="del">
          <ac:chgData name="Francois Ponchon" userId="647043d1-fef5-44a9-b98b-6ec86862d6ef" providerId="ADAL" clId="{01EACE2F-9039-46E7-A8A2-17035FCEA5E8}" dt="2022-11-28T15:43:30.332" v="9486" actId="478"/>
          <ac:picMkLst>
            <pc:docMk/>
            <pc:sldMk cId="3123780291" sldId="1099"/>
            <ac:picMk id="13" creationId="{6A2C18EA-A7DB-4F0E-A633-347935E6274A}"/>
          </ac:picMkLst>
        </pc:picChg>
      </pc:sldChg>
      <pc:sldChg chg="addSp delSp modSp add mod">
        <pc:chgData name="Francois Ponchon" userId="647043d1-fef5-44a9-b98b-6ec86862d6ef" providerId="ADAL" clId="{01EACE2F-9039-46E7-A8A2-17035FCEA5E8}" dt="2022-11-28T16:09:50.138" v="10334" actId="14100"/>
        <pc:sldMkLst>
          <pc:docMk/>
          <pc:sldMk cId="1940516443" sldId="1100"/>
        </pc:sldMkLst>
        <pc:spChg chg="mod">
          <ac:chgData name="Francois Ponchon" userId="647043d1-fef5-44a9-b98b-6ec86862d6ef" providerId="ADAL" clId="{01EACE2F-9039-46E7-A8A2-17035FCEA5E8}" dt="2022-11-28T15:54:09.147" v="10209" actId="20577"/>
          <ac:spMkLst>
            <pc:docMk/>
            <pc:sldMk cId="1940516443" sldId="1100"/>
            <ac:spMk id="2" creationId="{894BECB0-112F-4C88-8BFF-09D6C3A70D5B}"/>
          </ac:spMkLst>
        </pc:spChg>
        <pc:spChg chg="mod">
          <ac:chgData name="Francois Ponchon" userId="647043d1-fef5-44a9-b98b-6ec86862d6ef" providerId="ADAL" clId="{01EACE2F-9039-46E7-A8A2-17035FCEA5E8}" dt="2022-11-28T15:56:46.919" v="10253" actId="20577"/>
          <ac:spMkLst>
            <pc:docMk/>
            <pc:sldMk cId="1940516443" sldId="1100"/>
            <ac:spMk id="3" creationId="{C41659BF-517B-496A-8E4A-5DB042342512}"/>
          </ac:spMkLst>
        </pc:spChg>
        <pc:spChg chg="add mod">
          <ac:chgData name="Francois Ponchon" userId="647043d1-fef5-44a9-b98b-6ec86862d6ef" providerId="ADAL" clId="{01EACE2F-9039-46E7-A8A2-17035FCEA5E8}" dt="2022-11-28T15:57:14.849" v="10259" actId="14100"/>
          <ac:spMkLst>
            <pc:docMk/>
            <pc:sldMk cId="1940516443" sldId="1100"/>
            <ac:spMk id="6" creationId="{A4F48450-022F-4385-95EA-C67829A419F4}"/>
          </ac:spMkLst>
        </pc:spChg>
        <pc:spChg chg="add mod">
          <ac:chgData name="Francois Ponchon" userId="647043d1-fef5-44a9-b98b-6ec86862d6ef" providerId="ADAL" clId="{01EACE2F-9039-46E7-A8A2-17035FCEA5E8}" dt="2022-11-28T15:57:47.817" v="10315" actId="1076"/>
          <ac:spMkLst>
            <pc:docMk/>
            <pc:sldMk cId="1940516443" sldId="1100"/>
            <ac:spMk id="13" creationId="{1DD645BE-3250-451B-97F5-5EF33BB1F8AF}"/>
          </ac:spMkLst>
        </pc:spChg>
        <pc:spChg chg="add mod">
          <ac:chgData name="Francois Ponchon" userId="647043d1-fef5-44a9-b98b-6ec86862d6ef" providerId="ADAL" clId="{01EACE2F-9039-46E7-A8A2-17035FCEA5E8}" dt="2022-11-28T15:57:54.516" v="10317" actId="1076"/>
          <ac:spMkLst>
            <pc:docMk/>
            <pc:sldMk cId="1940516443" sldId="1100"/>
            <ac:spMk id="14" creationId="{06C04B5D-C1CF-41F1-A0D5-7CB7AF47C733}"/>
          </ac:spMkLst>
        </pc:spChg>
        <pc:spChg chg="del">
          <ac:chgData name="Francois Ponchon" userId="647043d1-fef5-44a9-b98b-6ec86862d6ef" providerId="ADAL" clId="{01EACE2F-9039-46E7-A8A2-17035FCEA5E8}" dt="2022-11-28T15:54:14.491" v="10210" actId="478"/>
          <ac:spMkLst>
            <pc:docMk/>
            <pc:sldMk cId="1940516443" sldId="1100"/>
            <ac:spMk id="15" creationId="{92F075D6-2836-466F-839C-9F5D34DA729C}"/>
          </ac:spMkLst>
        </pc:spChg>
        <pc:spChg chg="del">
          <ac:chgData name="Francois Ponchon" userId="647043d1-fef5-44a9-b98b-6ec86862d6ef" providerId="ADAL" clId="{01EACE2F-9039-46E7-A8A2-17035FCEA5E8}" dt="2022-11-28T15:54:14.491" v="10210" actId="478"/>
          <ac:spMkLst>
            <pc:docMk/>
            <pc:sldMk cId="1940516443" sldId="1100"/>
            <ac:spMk id="16" creationId="{E9DBBB0A-85B6-43DE-B0CB-C388339032EE}"/>
          </ac:spMkLst>
        </pc:spChg>
        <pc:spChg chg="del">
          <ac:chgData name="Francois Ponchon" userId="647043d1-fef5-44a9-b98b-6ec86862d6ef" providerId="ADAL" clId="{01EACE2F-9039-46E7-A8A2-17035FCEA5E8}" dt="2022-11-28T15:54:14.491" v="10210" actId="478"/>
          <ac:spMkLst>
            <pc:docMk/>
            <pc:sldMk cId="1940516443" sldId="1100"/>
            <ac:spMk id="17" creationId="{A561554D-06A3-4C8D-8D68-E39A87078450}"/>
          </ac:spMkLst>
        </pc:spChg>
        <pc:spChg chg="del">
          <ac:chgData name="Francois Ponchon" userId="647043d1-fef5-44a9-b98b-6ec86862d6ef" providerId="ADAL" clId="{01EACE2F-9039-46E7-A8A2-17035FCEA5E8}" dt="2022-11-28T15:54:14.491" v="10210" actId="478"/>
          <ac:spMkLst>
            <pc:docMk/>
            <pc:sldMk cId="1940516443" sldId="1100"/>
            <ac:spMk id="18" creationId="{696DBA1F-4C36-42F1-B76B-B76B5FF1AA61}"/>
          </ac:spMkLst>
        </pc:spChg>
        <pc:spChg chg="add mod">
          <ac:chgData name="Francois Ponchon" userId="647043d1-fef5-44a9-b98b-6ec86862d6ef" providerId="ADAL" clId="{01EACE2F-9039-46E7-A8A2-17035FCEA5E8}" dt="2022-11-28T15:58:00.196" v="10331" actId="20577"/>
          <ac:spMkLst>
            <pc:docMk/>
            <pc:sldMk cId="1940516443" sldId="1100"/>
            <ac:spMk id="19" creationId="{6428D210-2040-462F-9CF0-064811DE3820}"/>
          </ac:spMkLst>
        </pc:spChg>
        <pc:spChg chg="add mod">
          <ac:chgData name="Francois Ponchon" userId="647043d1-fef5-44a9-b98b-6ec86862d6ef" providerId="ADAL" clId="{01EACE2F-9039-46E7-A8A2-17035FCEA5E8}" dt="2022-11-28T16:09:50.138" v="10334" actId="14100"/>
          <ac:spMkLst>
            <pc:docMk/>
            <pc:sldMk cId="1940516443" sldId="1100"/>
            <ac:spMk id="20" creationId="{0458971D-6980-419A-9341-8567D820EA9A}"/>
          </ac:spMkLst>
        </pc:spChg>
        <pc:spChg chg="add mod">
          <ac:chgData name="Francois Ponchon" userId="647043d1-fef5-44a9-b98b-6ec86862d6ef" providerId="ADAL" clId="{01EACE2F-9039-46E7-A8A2-17035FCEA5E8}" dt="2022-11-28T15:58:20.382" v="10333" actId="1076"/>
          <ac:spMkLst>
            <pc:docMk/>
            <pc:sldMk cId="1940516443" sldId="1100"/>
            <ac:spMk id="21" creationId="{589DF716-1A98-4F66-B350-710F1D628A41}"/>
          </ac:spMkLst>
        </pc:spChg>
        <pc:picChg chg="add mod">
          <ac:chgData name="Francois Ponchon" userId="647043d1-fef5-44a9-b98b-6ec86862d6ef" providerId="ADAL" clId="{01EACE2F-9039-46E7-A8A2-17035FCEA5E8}" dt="2022-11-28T15:56:37.927" v="10216" actId="1076"/>
          <ac:picMkLst>
            <pc:docMk/>
            <pc:sldMk cId="1940516443" sldId="1100"/>
            <ac:picMk id="5" creationId="{E004CD27-D9C9-4BAE-AFA8-95CDF74C574C}"/>
          </ac:picMkLst>
        </pc:picChg>
        <pc:picChg chg="del mod">
          <ac:chgData name="Francois Ponchon" userId="647043d1-fef5-44a9-b98b-6ec86862d6ef" providerId="ADAL" clId="{01EACE2F-9039-46E7-A8A2-17035FCEA5E8}" dt="2022-11-28T15:54:15.877" v="10212" actId="478"/>
          <ac:picMkLst>
            <pc:docMk/>
            <pc:sldMk cId="1940516443" sldId="1100"/>
            <ac:picMk id="12" creationId="{46E90566-EF8B-4B6E-9714-254D81AA368F}"/>
          </ac:picMkLst>
        </pc:picChg>
      </pc:sldChg>
      <pc:sldChg chg="addSp delSp modSp add del mod">
        <pc:chgData name="Francois Ponchon" userId="647043d1-fef5-44a9-b98b-6ec86862d6ef" providerId="ADAL" clId="{01EACE2F-9039-46E7-A8A2-17035FCEA5E8}" dt="2022-11-28T15:53:33.912" v="10097" actId="47"/>
        <pc:sldMkLst>
          <pc:docMk/>
          <pc:sldMk cId="3132602863" sldId="1100"/>
        </pc:sldMkLst>
        <pc:spChg chg="mod">
          <ac:chgData name="Francois Ponchon" userId="647043d1-fef5-44a9-b98b-6ec86862d6ef" providerId="ADAL" clId="{01EACE2F-9039-46E7-A8A2-17035FCEA5E8}" dt="2022-11-28T15:53:00.151" v="10040" actId="20577"/>
          <ac:spMkLst>
            <pc:docMk/>
            <pc:sldMk cId="3132602863" sldId="1100"/>
            <ac:spMk id="3" creationId="{C41659BF-517B-496A-8E4A-5DB042342512}"/>
          </ac:spMkLst>
        </pc:spChg>
        <pc:spChg chg="del">
          <ac:chgData name="Francois Ponchon" userId="647043d1-fef5-44a9-b98b-6ec86862d6ef" providerId="ADAL" clId="{01EACE2F-9039-46E7-A8A2-17035FCEA5E8}" dt="2022-11-28T15:47:30.840" v="9816" actId="478"/>
          <ac:spMkLst>
            <pc:docMk/>
            <pc:sldMk cId="3132602863" sldId="1100"/>
            <ac:spMk id="15" creationId="{92F075D6-2836-466F-839C-9F5D34DA729C}"/>
          </ac:spMkLst>
        </pc:spChg>
        <pc:spChg chg="del">
          <ac:chgData name="Francois Ponchon" userId="647043d1-fef5-44a9-b98b-6ec86862d6ef" providerId="ADAL" clId="{01EACE2F-9039-46E7-A8A2-17035FCEA5E8}" dt="2022-11-28T15:47:30.840" v="9816" actId="478"/>
          <ac:spMkLst>
            <pc:docMk/>
            <pc:sldMk cId="3132602863" sldId="1100"/>
            <ac:spMk id="16" creationId="{E9DBBB0A-85B6-43DE-B0CB-C388339032EE}"/>
          </ac:spMkLst>
        </pc:spChg>
        <pc:spChg chg="del">
          <ac:chgData name="Francois Ponchon" userId="647043d1-fef5-44a9-b98b-6ec86862d6ef" providerId="ADAL" clId="{01EACE2F-9039-46E7-A8A2-17035FCEA5E8}" dt="2022-11-28T15:47:30.840" v="9816" actId="478"/>
          <ac:spMkLst>
            <pc:docMk/>
            <pc:sldMk cId="3132602863" sldId="1100"/>
            <ac:spMk id="17" creationId="{A561554D-06A3-4C8D-8D68-E39A87078450}"/>
          </ac:spMkLst>
        </pc:spChg>
        <pc:spChg chg="del">
          <ac:chgData name="Francois Ponchon" userId="647043d1-fef5-44a9-b98b-6ec86862d6ef" providerId="ADAL" clId="{01EACE2F-9039-46E7-A8A2-17035FCEA5E8}" dt="2022-11-28T15:47:30.840" v="9816" actId="478"/>
          <ac:spMkLst>
            <pc:docMk/>
            <pc:sldMk cId="3132602863" sldId="1100"/>
            <ac:spMk id="18" creationId="{696DBA1F-4C36-42F1-B76B-B76B5FF1AA61}"/>
          </ac:spMkLst>
        </pc:spChg>
        <pc:picChg chg="add del mod">
          <ac:chgData name="Francois Ponchon" userId="647043d1-fef5-44a9-b98b-6ec86862d6ef" providerId="ADAL" clId="{01EACE2F-9039-46E7-A8A2-17035FCEA5E8}" dt="2022-11-28T15:53:03.937" v="10041" actId="478"/>
          <ac:picMkLst>
            <pc:docMk/>
            <pc:sldMk cId="3132602863" sldId="1100"/>
            <ac:picMk id="5" creationId="{87B15E74-828A-4608-90E2-5C39F2898754}"/>
          </ac:picMkLst>
        </pc:picChg>
        <pc:picChg chg="add del mod">
          <ac:chgData name="Francois Ponchon" userId="647043d1-fef5-44a9-b98b-6ec86862d6ef" providerId="ADAL" clId="{01EACE2F-9039-46E7-A8A2-17035FCEA5E8}" dt="2022-11-28T15:53:03.937" v="10041" actId="478"/>
          <ac:picMkLst>
            <pc:docMk/>
            <pc:sldMk cId="3132602863" sldId="1100"/>
            <ac:picMk id="7" creationId="{49F59ACE-6C00-4BD4-A56E-352A2EA9A3EB}"/>
          </ac:picMkLst>
        </pc:picChg>
        <pc:picChg chg="del">
          <ac:chgData name="Francois Ponchon" userId="647043d1-fef5-44a9-b98b-6ec86862d6ef" providerId="ADAL" clId="{01EACE2F-9039-46E7-A8A2-17035FCEA5E8}" dt="2022-11-28T15:47:31.193" v="9817" actId="478"/>
          <ac:picMkLst>
            <pc:docMk/>
            <pc:sldMk cId="3132602863" sldId="1100"/>
            <ac:picMk id="12" creationId="{46E90566-EF8B-4B6E-9714-254D81AA368F}"/>
          </ac:picMkLst>
        </pc:picChg>
      </pc:sldChg>
      <pc:sldChg chg="addSp delSp modSp add del mod">
        <pc:chgData name="Francois Ponchon" userId="647043d1-fef5-44a9-b98b-6ec86862d6ef" providerId="ADAL" clId="{01EACE2F-9039-46E7-A8A2-17035FCEA5E8}" dt="2022-11-28T15:53:35.141" v="10098" actId="47"/>
        <pc:sldMkLst>
          <pc:docMk/>
          <pc:sldMk cId="1224912695" sldId="1101"/>
        </pc:sldMkLst>
        <pc:spChg chg="mod">
          <ac:chgData name="Francois Ponchon" userId="647043d1-fef5-44a9-b98b-6ec86862d6ef" providerId="ADAL" clId="{01EACE2F-9039-46E7-A8A2-17035FCEA5E8}" dt="2022-11-28T15:51:27.779" v="9992" actId="20577"/>
          <ac:spMkLst>
            <pc:docMk/>
            <pc:sldMk cId="1224912695" sldId="1101"/>
            <ac:spMk id="3" creationId="{C41659BF-517B-496A-8E4A-5DB042342512}"/>
          </ac:spMkLst>
        </pc:spChg>
        <pc:picChg chg="del">
          <ac:chgData name="Francois Ponchon" userId="647043d1-fef5-44a9-b98b-6ec86862d6ef" providerId="ADAL" clId="{01EACE2F-9039-46E7-A8A2-17035FCEA5E8}" dt="2022-11-28T15:51:04.491" v="9975" actId="478"/>
          <ac:picMkLst>
            <pc:docMk/>
            <pc:sldMk cId="1224912695" sldId="1101"/>
            <ac:picMk id="5" creationId="{87B15E74-828A-4608-90E2-5C39F2898754}"/>
          </ac:picMkLst>
        </pc:picChg>
        <pc:picChg chg="add mod">
          <ac:chgData name="Francois Ponchon" userId="647043d1-fef5-44a9-b98b-6ec86862d6ef" providerId="ADAL" clId="{01EACE2F-9039-46E7-A8A2-17035FCEA5E8}" dt="2022-11-28T15:51:47.304" v="9996" actId="1076"/>
          <ac:picMkLst>
            <pc:docMk/>
            <pc:sldMk cId="1224912695" sldId="1101"/>
            <ac:picMk id="6" creationId="{CF0EC9AA-B3AE-44DB-B224-CF94417EA255}"/>
          </ac:picMkLst>
        </pc:picChg>
        <pc:picChg chg="del">
          <ac:chgData name="Francois Ponchon" userId="647043d1-fef5-44a9-b98b-6ec86862d6ef" providerId="ADAL" clId="{01EACE2F-9039-46E7-A8A2-17035FCEA5E8}" dt="2022-11-28T15:51:04.491" v="9975" actId="478"/>
          <ac:picMkLst>
            <pc:docMk/>
            <pc:sldMk cId="1224912695" sldId="1101"/>
            <ac:picMk id="7" creationId="{49F59ACE-6C00-4BD4-A56E-352A2EA9A3EB}"/>
          </ac:picMkLst>
        </pc:picChg>
        <pc:picChg chg="add mod">
          <ac:chgData name="Francois Ponchon" userId="647043d1-fef5-44a9-b98b-6ec86862d6ef" providerId="ADAL" clId="{01EACE2F-9039-46E7-A8A2-17035FCEA5E8}" dt="2022-11-28T15:52:09.891" v="10001" actId="14100"/>
          <ac:picMkLst>
            <pc:docMk/>
            <pc:sldMk cId="1224912695" sldId="1101"/>
            <ac:picMk id="9" creationId="{DAC66606-0525-4954-A014-F185F2D99073}"/>
          </ac:picMkLst>
        </pc:picChg>
      </pc:sldChg>
      <pc:sldChg chg="addSp delSp modSp add mod modAnim">
        <pc:chgData name="Francois Ponchon" userId="647043d1-fef5-44a9-b98b-6ec86862d6ef" providerId="ADAL" clId="{01EACE2F-9039-46E7-A8A2-17035FCEA5E8}" dt="2022-11-30T08:02:46.320" v="10677" actId="20577"/>
        <pc:sldMkLst>
          <pc:docMk/>
          <pc:sldMk cId="2314053449" sldId="1101"/>
        </pc:sldMkLst>
        <pc:spChg chg="mod">
          <ac:chgData name="Francois Ponchon" userId="647043d1-fef5-44a9-b98b-6ec86862d6ef" providerId="ADAL" clId="{01EACE2F-9039-46E7-A8A2-17035FCEA5E8}" dt="2022-11-30T08:02:46.320" v="10677" actId="20577"/>
          <ac:spMkLst>
            <pc:docMk/>
            <pc:sldMk cId="2314053449" sldId="1101"/>
            <ac:spMk id="4" creationId="{820EC8DC-28E4-404B-825D-157031FB124F}"/>
          </ac:spMkLst>
        </pc:spChg>
        <pc:spChg chg="del">
          <ac:chgData name="Francois Ponchon" userId="647043d1-fef5-44a9-b98b-6ec86862d6ef" providerId="ADAL" clId="{01EACE2F-9039-46E7-A8A2-17035FCEA5E8}" dt="2022-11-30T07:54:58.877" v="10587" actId="478"/>
          <ac:spMkLst>
            <pc:docMk/>
            <pc:sldMk cId="2314053449" sldId="1101"/>
            <ac:spMk id="5" creationId="{D47FB5CD-E179-4C16-901F-9E3636649DF3}"/>
          </ac:spMkLst>
        </pc:spChg>
        <pc:spChg chg="del">
          <ac:chgData name="Francois Ponchon" userId="647043d1-fef5-44a9-b98b-6ec86862d6ef" providerId="ADAL" clId="{01EACE2F-9039-46E7-A8A2-17035FCEA5E8}" dt="2022-11-30T07:55:03.164" v="10588" actId="478"/>
          <ac:spMkLst>
            <pc:docMk/>
            <pc:sldMk cId="2314053449" sldId="1101"/>
            <ac:spMk id="6" creationId="{86ABEAF2-E9A0-46C0-9557-D7E110062F1F}"/>
          </ac:spMkLst>
        </pc:spChg>
        <pc:spChg chg="add del mod">
          <ac:chgData name="Francois Ponchon" userId="647043d1-fef5-44a9-b98b-6ec86862d6ef" providerId="ADAL" clId="{01EACE2F-9039-46E7-A8A2-17035FCEA5E8}" dt="2022-11-30T07:55:04.180" v="10589" actId="478"/>
          <ac:spMkLst>
            <pc:docMk/>
            <pc:sldMk cId="2314053449" sldId="1101"/>
            <ac:spMk id="7" creationId="{70471A58-E1C3-4391-BD0D-A9B413AF927D}"/>
          </ac:spMkLst>
        </pc:spChg>
        <pc:spChg chg="del">
          <ac:chgData name="Francois Ponchon" userId="647043d1-fef5-44a9-b98b-6ec86862d6ef" providerId="ADAL" clId="{01EACE2F-9039-46E7-A8A2-17035FCEA5E8}" dt="2022-11-30T07:55:03.164" v="10588" actId="478"/>
          <ac:spMkLst>
            <pc:docMk/>
            <pc:sldMk cId="2314053449" sldId="1101"/>
            <ac:spMk id="11" creationId="{02626773-9F7A-4CEB-BFF0-56127B8B4A7A}"/>
          </ac:spMkLst>
        </pc:spChg>
        <pc:picChg chg="del">
          <ac:chgData name="Francois Ponchon" userId="647043d1-fef5-44a9-b98b-6ec86862d6ef" providerId="ADAL" clId="{01EACE2F-9039-46E7-A8A2-17035FCEA5E8}" dt="2022-11-30T07:55:03.164" v="10588" actId="478"/>
          <ac:picMkLst>
            <pc:docMk/>
            <pc:sldMk cId="2314053449" sldId="1101"/>
            <ac:picMk id="3" creationId="{14FD291C-10CC-4F60-95B0-3D0F2101696D}"/>
          </ac:picMkLst>
        </pc:picChg>
        <pc:picChg chg="add mod">
          <ac:chgData name="Francois Ponchon" userId="647043d1-fef5-44a9-b98b-6ec86862d6ef" providerId="ADAL" clId="{01EACE2F-9039-46E7-A8A2-17035FCEA5E8}" dt="2022-11-30T08:02:23.869" v="10596" actId="14100"/>
          <ac:picMkLst>
            <pc:docMk/>
            <pc:sldMk cId="2314053449" sldId="1101"/>
            <ac:picMk id="9" creationId="{0DA9D648-D814-454D-8C56-F18D9F374569}"/>
          </ac:picMkLst>
        </pc:picChg>
        <pc:cxnChg chg="del mod">
          <ac:chgData name="Francois Ponchon" userId="647043d1-fef5-44a9-b98b-6ec86862d6ef" providerId="ADAL" clId="{01EACE2F-9039-46E7-A8A2-17035FCEA5E8}" dt="2022-11-30T07:55:03.164" v="10588" actId="478"/>
          <ac:cxnSpMkLst>
            <pc:docMk/>
            <pc:sldMk cId="2314053449" sldId="1101"/>
            <ac:cxnSpMk id="8" creationId="{FC39F8A3-7452-41B7-AC03-6135CC45E73D}"/>
          </ac:cxnSpMkLst>
        </pc:cxnChg>
      </pc:sldChg>
      <pc:sldChg chg="modSp new del mod">
        <pc:chgData name="Francois Ponchon" userId="647043d1-fef5-44a9-b98b-6ec86862d6ef" providerId="ADAL" clId="{01EACE2F-9039-46E7-A8A2-17035FCEA5E8}" dt="2022-12-01T07:19:52.986" v="11641" actId="47"/>
        <pc:sldMkLst>
          <pc:docMk/>
          <pc:sldMk cId="1509407993" sldId="1102"/>
        </pc:sldMkLst>
        <pc:spChg chg="mod">
          <ac:chgData name="Francois Ponchon" userId="647043d1-fef5-44a9-b98b-6ec86862d6ef" providerId="ADAL" clId="{01EACE2F-9039-46E7-A8A2-17035FCEA5E8}" dt="2022-11-30T16:57:08.501" v="10753" actId="404"/>
          <ac:spMkLst>
            <pc:docMk/>
            <pc:sldMk cId="1509407993" sldId="1102"/>
            <ac:spMk id="2" creationId="{769617CA-A92C-43E0-9CDD-D546CD2241E3}"/>
          </ac:spMkLst>
        </pc:spChg>
      </pc:sldChg>
      <pc:sldChg chg="add del">
        <pc:chgData name="Francois Ponchon" userId="647043d1-fef5-44a9-b98b-6ec86862d6ef" providerId="ADAL" clId="{01EACE2F-9039-46E7-A8A2-17035FCEA5E8}" dt="2022-11-28T15:53:36.343" v="10099" actId="47"/>
        <pc:sldMkLst>
          <pc:docMk/>
          <pc:sldMk cId="2068611171" sldId="1102"/>
        </pc:sldMkLst>
      </pc:sldChg>
      <pc:sldChg chg="addSp delSp modSp new del mod modAnim">
        <pc:chgData name="Francois Ponchon" userId="647043d1-fef5-44a9-b98b-6ec86862d6ef" providerId="ADAL" clId="{01EACE2F-9039-46E7-A8A2-17035FCEA5E8}" dt="2022-12-01T08:23:03.145" v="12432" actId="47"/>
        <pc:sldMkLst>
          <pc:docMk/>
          <pc:sldMk cId="3691844367" sldId="1103"/>
        </pc:sldMkLst>
        <pc:spChg chg="mod">
          <ac:chgData name="Francois Ponchon" userId="647043d1-fef5-44a9-b98b-6ec86862d6ef" providerId="ADAL" clId="{01EACE2F-9039-46E7-A8A2-17035FCEA5E8}" dt="2022-12-01T08:20:12.481" v="12330" actId="20577"/>
          <ac:spMkLst>
            <pc:docMk/>
            <pc:sldMk cId="3691844367" sldId="1103"/>
            <ac:spMk id="2" creationId="{EF9478E0-2E60-4182-9991-8339F9B14FA9}"/>
          </ac:spMkLst>
        </pc:spChg>
        <pc:spChg chg="mod">
          <ac:chgData name="Francois Ponchon" userId="647043d1-fef5-44a9-b98b-6ec86862d6ef" providerId="ADAL" clId="{01EACE2F-9039-46E7-A8A2-17035FCEA5E8}" dt="2022-12-01T08:20:20.314" v="12370" actId="20577"/>
          <ac:spMkLst>
            <pc:docMk/>
            <pc:sldMk cId="3691844367" sldId="1103"/>
            <ac:spMk id="3" creationId="{D18080DC-81BF-400E-BEA5-41D4F51CB79C}"/>
          </ac:spMkLst>
        </pc:spChg>
        <pc:spChg chg="add mod">
          <ac:chgData name="Francois Ponchon" userId="647043d1-fef5-44a9-b98b-6ec86862d6ef" providerId="ADAL" clId="{01EACE2F-9039-46E7-A8A2-17035FCEA5E8}" dt="2022-12-01T08:21:50.560" v="12412" actId="20577"/>
          <ac:spMkLst>
            <pc:docMk/>
            <pc:sldMk cId="3691844367" sldId="1103"/>
            <ac:spMk id="6" creationId="{79227101-7E19-4C41-9A29-D30898ABB2F5}"/>
          </ac:spMkLst>
        </pc:spChg>
        <pc:picChg chg="add del mod">
          <ac:chgData name="Francois Ponchon" userId="647043d1-fef5-44a9-b98b-6ec86862d6ef" providerId="ADAL" clId="{01EACE2F-9039-46E7-A8A2-17035FCEA5E8}" dt="2022-12-01T08:21:58.459" v="12413" actId="478"/>
          <ac:picMkLst>
            <pc:docMk/>
            <pc:sldMk cId="3691844367" sldId="1103"/>
            <ac:picMk id="4" creationId="{9DBF1DF6-04BC-4DA8-8DFB-CD4D28ECA6E5}"/>
          </ac:picMkLst>
        </pc:picChg>
        <pc:picChg chg="add mod">
          <ac:chgData name="Francois Ponchon" userId="647043d1-fef5-44a9-b98b-6ec86862d6ef" providerId="ADAL" clId="{01EACE2F-9039-46E7-A8A2-17035FCEA5E8}" dt="2022-12-01T08:20:52.860" v="12376" actId="1076"/>
          <ac:picMkLst>
            <pc:docMk/>
            <pc:sldMk cId="3691844367" sldId="1103"/>
            <ac:picMk id="5" creationId="{1469893F-4BD0-438E-AC56-500DBF0D59DA}"/>
          </ac:picMkLst>
        </pc:picChg>
        <pc:picChg chg="add mod">
          <ac:chgData name="Francois Ponchon" userId="647043d1-fef5-44a9-b98b-6ec86862d6ef" providerId="ADAL" clId="{01EACE2F-9039-46E7-A8A2-17035FCEA5E8}" dt="2022-12-01T08:22:03.784" v="12417" actId="1076"/>
          <ac:picMkLst>
            <pc:docMk/>
            <pc:sldMk cId="3691844367" sldId="1103"/>
            <ac:picMk id="7" creationId="{DD664875-4C54-47FB-82B4-DA34DAD3F0AA}"/>
          </ac:picMkLst>
        </pc:picChg>
        <pc:picChg chg="add del mod">
          <ac:chgData name="Francois Ponchon" userId="647043d1-fef5-44a9-b98b-6ec86862d6ef" providerId="ADAL" clId="{01EACE2F-9039-46E7-A8A2-17035FCEA5E8}" dt="2022-12-01T08:22:29.410" v="12422" actId="21"/>
          <ac:picMkLst>
            <pc:docMk/>
            <pc:sldMk cId="3691844367" sldId="1103"/>
            <ac:picMk id="8" creationId="{A5C0BEE2-8B91-4E38-B98F-0442A24D02A9}"/>
          </ac:picMkLst>
        </pc:picChg>
        <pc:picChg chg="add mod">
          <ac:chgData name="Francois Ponchon" userId="647043d1-fef5-44a9-b98b-6ec86862d6ef" providerId="ADAL" clId="{01EACE2F-9039-46E7-A8A2-17035FCEA5E8}" dt="2022-12-01T08:22:35.659" v="12424" actId="14100"/>
          <ac:picMkLst>
            <pc:docMk/>
            <pc:sldMk cId="3691844367" sldId="1103"/>
            <ac:picMk id="9" creationId="{7620F3A2-165A-4B8F-9F7C-2E0AB80E05F6}"/>
          </ac:picMkLst>
        </pc:picChg>
      </pc:sldChg>
      <pc:sldChg chg="modSp add mod modClrScheme chgLayout">
        <pc:chgData name="Francois Ponchon" userId="647043d1-fef5-44a9-b98b-6ec86862d6ef" providerId="ADAL" clId="{01EACE2F-9039-46E7-A8A2-17035FCEA5E8}" dt="2022-12-01T09:18:13.565" v="14202" actId="20577"/>
        <pc:sldMkLst>
          <pc:docMk/>
          <pc:sldMk cId="3929004827" sldId="1104"/>
        </pc:sldMkLst>
        <pc:spChg chg="mod ord">
          <ac:chgData name="Francois Ponchon" userId="647043d1-fef5-44a9-b98b-6ec86862d6ef" providerId="ADAL" clId="{01EACE2F-9039-46E7-A8A2-17035FCEA5E8}" dt="2022-12-01T09:18:13.565" v="14202" actId="20577"/>
          <ac:spMkLst>
            <pc:docMk/>
            <pc:sldMk cId="3929004827" sldId="1104"/>
            <ac:spMk id="2" creationId="{EF9478E0-2E60-4182-9991-8339F9B14FA9}"/>
          </ac:spMkLst>
        </pc:spChg>
        <pc:spChg chg="mod ord">
          <ac:chgData name="Francois Ponchon" userId="647043d1-fef5-44a9-b98b-6ec86862d6ef" providerId="ADAL" clId="{01EACE2F-9039-46E7-A8A2-17035FCEA5E8}" dt="2022-11-30T17:20:01.761" v="10997" actId="700"/>
          <ac:spMkLst>
            <pc:docMk/>
            <pc:sldMk cId="3929004827" sldId="1104"/>
            <ac:spMk id="3" creationId="{D18080DC-81BF-400E-BEA5-41D4F51CB79C}"/>
          </ac:spMkLst>
        </pc:spChg>
      </pc:sldChg>
      <pc:sldChg chg="addSp modSp new mod">
        <pc:chgData name="Francois Ponchon" userId="647043d1-fef5-44a9-b98b-6ec86862d6ef" providerId="ADAL" clId="{01EACE2F-9039-46E7-A8A2-17035FCEA5E8}" dt="2022-12-01T09:22:18.725" v="14811" actId="20577"/>
        <pc:sldMkLst>
          <pc:docMk/>
          <pc:sldMk cId="1555106252" sldId="1105"/>
        </pc:sldMkLst>
        <pc:spChg chg="mod">
          <ac:chgData name="Francois Ponchon" userId="647043d1-fef5-44a9-b98b-6ec86862d6ef" providerId="ADAL" clId="{01EACE2F-9039-46E7-A8A2-17035FCEA5E8}" dt="2022-12-01T09:18:39.469" v="14275" actId="404"/>
          <ac:spMkLst>
            <pc:docMk/>
            <pc:sldMk cId="1555106252" sldId="1105"/>
            <ac:spMk id="2" creationId="{0D391955-78F4-40C5-BF94-6DDB961A8569}"/>
          </ac:spMkLst>
        </pc:spChg>
        <pc:spChg chg="mod">
          <ac:chgData name="Francois Ponchon" userId="647043d1-fef5-44a9-b98b-6ec86862d6ef" providerId="ADAL" clId="{01EACE2F-9039-46E7-A8A2-17035FCEA5E8}" dt="2022-12-01T09:21:48.429" v="14789" actId="15"/>
          <ac:spMkLst>
            <pc:docMk/>
            <pc:sldMk cId="1555106252" sldId="1105"/>
            <ac:spMk id="3" creationId="{2A66083A-C74B-4D78-865F-C0EF13B9FD03}"/>
          </ac:spMkLst>
        </pc:spChg>
        <pc:spChg chg="add mod">
          <ac:chgData name="Francois Ponchon" userId="647043d1-fef5-44a9-b98b-6ec86862d6ef" providerId="ADAL" clId="{01EACE2F-9039-46E7-A8A2-17035FCEA5E8}" dt="2022-12-01T09:22:04.118" v="14791" actId="1076"/>
          <ac:spMkLst>
            <pc:docMk/>
            <pc:sldMk cId="1555106252" sldId="1105"/>
            <ac:spMk id="4" creationId="{35EC6D45-CB31-4411-99D9-B0C793532256}"/>
          </ac:spMkLst>
        </pc:spChg>
        <pc:spChg chg="mod">
          <ac:chgData name="Francois Ponchon" userId="647043d1-fef5-44a9-b98b-6ec86862d6ef" providerId="ADAL" clId="{01EACE2F-9039-46E7-A8A2-17035FCEA5E8}" dt="2022-12-01T09:22:04.118" v="14791" actId="1076"/>
          <ac:spMkLst>
            <pc:docMk/>
            <pc:sldMk cId="1555106252" sldId="1105"/>
            <ac:spMk id="6" creationId="{420211EF-E581-4046-937C-F20C53814BDB}"/>
          </ac:spMkLst>
        </pc:spChg>
        <pc:spChg chg="add mod">
          <ac:chgData name="Francois Ponchon" userId="647043d1-fef5-44a9-b98b-6ec86862d6ef" providerId="ADAL" clId="{01EACE2F-9039-46E7-A8A2-17035FCEA5E8}" dt="2022-12-01T09:22:04.118" v="14791" actId="1076"/>
          <ac:spMkLst>
            <pc:docMk/>
            <pc:sldMk cId="1555106252" sldId="1105"/>
            <ac:spMk id="10" creationId="{A4E1C704-454B-411F-8662-E8399B4231D4}"/>
          </ac:spMkLst>
        </pc:spChg>
        <pc:spChg chg="add mod">
          <ac:chgData name="Francois Ponchon" userId="647043d1-fef5-44a9-b98b-6ec86862d6ef" providerId="ADAL" clId="{01EACE2F-9039-46E7-A8A2-17035FCEA5E8}" dt="2022-12-01T09:22:04.118" v="14791" actId="1076"/>
          <ac:spMkLst>
            <pc:docMk/>
            <pc:sldMk cId="1555106252" sldId="1105"/>
            <ac:spMk id="11" creationId="{E95A5DE5-688D-41F5-BE52-72329F843387}"/>
          </ac:spMkLst>
        </pc:spChg>
        <pc:spChg chg="add mod">
          <ac:chgData name="Francois Ponchon" userId="647043d1-fef5-44a9-b98b-6ec86862d6ef" providerId="ADAL" clId="{01EACE2F-9039-46E7-A8A2-17035FCEA5E8}" dt="2022-12-01T09:22:04.118" v="14791" actId="1076"/>
          <ac:spMkLst>
            <pc:docMk/>
            <pc:sldMk cId="1555106252" sldId="1105"/>
            <ac:spMk id="12" creationId="{96B0F73D-0A3C-44AC-8A1C-15A7062FFFC8}"/>
          </ac:spMkLst>
        </pc:spChg>
        <pc:spChg chg="add mod">
          <ac:chgData name="Francois Ponchon" userId="647043d1-fef5-44a9-b98b-6ec86862d6ef" providerId="ADAL" clId="{01EACE2F-9039-46E7-A8A2-17035FCEA5E8}" dt="2022-12-01T09:22:18.725" v="14811" actId="20577"/>
          <ac:spMkLst>
            <pc:docMk/>
            <pc:sldMk cId="1555106252" sldId="1105"/>
            <ac:spMk id="14" creationId="{F5F4C18C-0094-4538-A7D7-29052D3A98A4}"/>
          </ac:spMkLst>
        </pc:spChg>
        <pc:grpChg chg="add mod">
          <ac:chgData name="Francois Ponchon" userId="647043d1-fef5-44a9-b98b-6ec86862d6ef" providerId="ADAL" clId="{01EACE2F-9039-46E7-A8A2-17035FCEA5E8}" dt="2022-12-01T09:22:04.118" v="14791" actId="1076"/>
          <ac:grpSpMkLst>
            <pc:docMk/>
            <pc:sldMk cId="1555106252" sldId="1105"/>
            <ac:grpSpMk id="5" creationId="{32833241-E947-49EB-B52A-5C68FD9274F8}"/>
          </ac:grpSpMkLst>
        </pc:grpChg>
        <pc:picChg chg="mod">
          <ac:chgData name="Francois Ponchon" userId="647043d1-fef5-44a9-b98b-6ec86862d6ef" providerId="ADAL" clId="{01EACE2F-9039-46E7-A8A2-17035FCEA5E8}" dt="2022-12-01T09:22:04.118" v="14791" actId="1076"/>
          <ac:picMkLst>
            <pc:docMk/>
            <pc:sldMk cId="1555106252" sldId="1105"/>
            <ac:picMk id="7" creationId="{CC92120D-18A7-4756-A59F-2EBBC20CE2CC}"/>
          </ac:picMkLst>
        </pc:picChg>
        <pc:cxnChg chg="add mod">
          <ac:chgData name="Francois Ponchon" userId="647043d1-fef5-44a9-b98b-6ec86862d6ef" providerId="ADAL" clId="{01EACE2F-9039-46E7-A8A2-17035FCEA5E8}" dt="2022-12-01T09:22:04.118" v="14791" actId="1076"/>
          <ac:cxnSpMkLst>
            <pc:docMk/>
            <pc:sldMk cId="1555106252" sldId="1105"/>
            <ac:cxnSpMk id="8" creationId="{F6E93A4B-0392-4361-A2CD-B2AD954417EF}"/>
          </ac:cxnSpMkLst>
        </pc:cxnChg>
        <pc:cxnChg chg="add mod">
          <ac:chgData name="Francois Ponchon" userId="647043d1-fef5-44a9-b98b-6ec86862d6ef" providerId="ADAL" clId="{01EACE2F-9039-46E7-A8A2-17035FCEA5E8}" dt="2022-12-01T09:22:04.118" v="14791" actId="1076"/>
          <ac:cxnSpMkLst>
            <pc:docMk/>
            <pc:sldMk cId="1555106252" sldId="1105"/>
            <ac:cxnSpMk id="9" creationId="{4889AA86-C745-4F24-B77E-81A6BF6B30C9}"/>
          </ac:cxnSpMkLst>
        </pc:cxnChg>
        <pc:cxnChg chg="add mod">
          <ac:chgData name="Francois Ponchon" userId="647043d1-fef5-44a9-b98b-6ec86862d6ef" providerId="ADAL" clId="{01EACE2F-9039-46E7-A8A2-17035FCEA5E8}" dt="2022-12-01T09:22:18.725" v="14811" actId="20577"/>
          <ac:cxnSpMkLst>
            <pc:docMk/>
            <pc:sldMk cId="1555106252" sldId="1105"/>
            <ac:cxnSpMk id="13" creationId="{3A2D6279-67B0-49D8-80AA-25EB5006EB50}"/>
          </ac:cxnSpMkLst>
        </pc:cxnChg>
      </pc:sldChg>
      <pc:sldChg chg="addSp delSp modSp new mod">
        <pc:chgData name="Francois Ponchon" userId="647043d1-fef5-44a9-b98b-6ec86862d6ef" providerId="ADAL" clId="{01EACE2F-9039-46E7-A8A2-17035FCEA5E8}" dt="2022-12-01T07:18:19.499" v="11565" actId="20577"/>
        <pc:sldMkLst>
          <pc:docMk/>
          <pc:sldMk cId="1028319454" sldId="1106"/>
        </pc:sldMkLst>
        <pc:spChg chg="mod">
          <ac:chgData name="Francois Ponchon" userId="647043d1-fef5-44a9-b98b-6ec86862d6ef" providerId="ADAL" clId="{01EACE2F-9039-46E7-A8A2-17035FCEA5E8}" dt="2022-12-01T07:11:38.732" v="11235" actId="404"/>
          <ac:spMkLst>
            <pc:docMk/>
            <pc:sldMk cId="1028319454" sldId="1106"/>
            <ac:spMk id="2" creationId="{F81F66C3-F610-44FA-83D5-E0898BCEA036}"/>
          </ac:spMkLst>
        </pc:spChg>
        <pc:spChg chg="mod">
          <ac:chgData name="Francois Ponchon" userId="647043d1-fef5-44a9-b98b-6ec86862d6ef" providerId="ADAL" clId="{01EACE2F-9039-46E7-A8A2-17035FCEA5E8}" dt="2022-12-01T07:12:20.864" v="11338" actId="20577"/>
          <ac:spMkLst>
            <pc:docMk/>
            <pc:sldMk cId="1028319454" sldId="1106"/>
            <ac:spMk id="3" creationId="{C77A9C15-522C-49CE-9067-156685B79C28}"/>
          </ac:spMkLst>
        </pc:spChg>
        <pc:spChg chg="add mod">
          <ac:chgData name="Francois Ponchon" userId="647043d1-fef5-44a9-b98b-6ec86862d6ef" providerId="ADAL" clId="{01EACE2F-9039-46E7-A8A2-17035FCEA5E8}" dt="2022-12-01T07:16:40.711" v="11503" actId="1076"/>
          <ac:spMkLst>
            <pc:docMk/>
            <pc:sldMk cId="1028319454" sldId="1106"/>
            <ac:spMk id="7" creationId="{B2B3412C-840E-4871-A22C-9ED5D75D36E2}"/>
          </ac:spMkLst>
        </pc:spChg>
        <pc:spChg chg="add mod">
          <ac:chgData name="Francois Ponchon" userId="647043d1-fef5-44a9-b98b-6ec86862d6ef" providerId="ADAL" clId="{01EACE2F-9039-46E7-A8A2-17035FCEA5E8}" dt="2022-12-01T07:17:12.033" v="11516" actId="1076"/>
          <ac:spMkLst>
            <pc:docMk/>
            <pc:sldMk cId="1028319454" sldId="1106"/>
            <ac:spMk id="13" creationId="{011DDD42-E170-4954-8AB8-32069BF761D9}"/>
          </ac:spMkLst>
        </pc:spChg>
        <pc:spChg chg="add mod">
          <ac:chgData name="Francois Ponchon" userId="647043d1-fef5-44a9-b98b-6ec86862d6ef" providerId="ADAL" clId="{01EACE2F-9039-46E7-A8A2-17035FCEA5E8}" dt="2022-12-01T07:15:37.256" v="11446" actId="1076"/>
          <ac:spMkLst>
            <pc:docMk/>
            <pc:sldMk cId="1028319454" sldId="1106"/>
            <ac:spMk id="17" creationId="{6664CA2A-A8DC-4435-9014-EB9EB5D0D194}"/>
          </ac:spMkLst>
        </pc:spChg>
        <pc:spChg chg="add mod">
          <ac:chgData name="Francois Ponchon" userId="647043d1-fef5-44a9-b98b-6ec86862d6ef" providerId="ADAL" clId="{01EACE2F-9039-46E7-A8A2-17035FCEA5E8}" dt="2022-12-01T07:17:01.976" v="11513" actId="1076"/>
          <ac:spMkLst>
            <pc:docMk/>
            <pc:sldMk cId="1028319454" sldId="1106"/>
            <ac:spMk id="18" creationId="{E18295B4-B891-4B85-BB6B-35DBE914A9A1}"/>
          </ac:spMkLst>
        </pc:spChg>
        <pc:spChg chg="add mod">
          <ac:chgData name="Francois Ponchon" userId="647043d1-fef5-44a9-b98b-6ec86862d6ef" providerId="ADAL" clId="{01EACE2F-9039-46E7-A8A2-17035FCEA5E8}" dt="2022-12-01T07:16:04.563" v="11497" actId="1076"/>
          <ac:spMkLst>
            <pc:docMk/>
            <pc:sldMk cId="1028319454" sldId="1106"/>
            <ac:spMk id="27" creationId="{5447D525-B189-49F5-8D18-57F924C03239}"/>
          </ac:spMkLst>
        </pc:spChg>
        <pc:spChg chg="add mod">
          <ac:chgData name="Francois Ponchon" userId="647043d1-fef5-44a9-b98b-6ec86862d6ef" providerId="ADAL" clId="{01EACE2F-9039-46E7-A8A2-17035FCEA5E8}" dt="2022-12-01T07:17:52.353" v="11550" actId="1076"/>
          <ac:spMkLst>
            <pc:docMk/>
            <pc:sldMk cId="1028319454" sldId="1106"/>
            <ac:spMk id="43" creationId="{01C77A2D-EFFC-48D5-A1F9-F37E6BD76A3F}"/>
          </ac:spMkLst>
        </pc:spChg>
        <pc:spChg chg="add mod">
          <ac:chgData name="Francois Ponchon" userId="647043d1-fef5-44a9-b98b-6ec86862d6ef" providerId="ADAL" clId="{01EACE2F-9039-46E7-A8A2-17035FCEA5E8}" dt="2022-12-01T07:18:19.499" v="11565" actId="20577"/>
          <ac:spMkLst>
            <pc:docMk/>
            <pc:sldMk cId="1028319454" sldId="1106"/>
            <ac:spMk id="49" creationId="{4E8C0878-48CF-42E4-809E-F82742E61B2C}"/>
          </ac:spMkLst>
        </pc:spChg>
        <pc:picChg chg="add mod">
          <ac:chgData name="Francois Ponchon" userId="647043d1-fef5-44a9-b98b-6ec86862d6ef" providerId="ADAL" clId="{01EACE2F-9039-46E7-A8A2-17035FCEA5E8}" dt="2022-12-01T07:13:58.951" v="11389" actId="1076"/>
          <ac:picMkLst>
            <pc:docMk/>
            <pc:sldMk cId="1028319454" sldId="1106"/>
            <ac:picMk id="14" creationId="{6A67D3CB-4A6E-47A2-8A8D-007AAED29719}"/>
          </ac:picMkLst>
        </pc:picChg>
        <pc:picChg chg="add mod">
          <ac:chgData name="Francois Ponchon" userId="647043d1-fef5-44a9-b98b-6ec86862d6ef" providerId="ADAL" clId="{01EACE2F-9039-46E7-A8A2-17035FCEA5E8}" dt="2022-12-01T07:16:50.734" v="11508" actId="1076"/>
          <ac:picMkLst>
            <pc:docMk/>
            <pc:sldMk cId="1028319454" sldId="1106"/>
            <ac:picMk id="37" creationId="{A8049B91-B313-41AF-B660-F015732876A3}"/>
          </ac:picMkLst>
        </pc:picChg>
        <pc:picChg chg="add mod">
          <ac:chgData name="Francois Ponchon" userId="647043d1-fef5-44a9-b98b-6ec86862d6ef" providerId="ADAL" clId="{01EACE2F-9039-46E7-A8A2-17035FCEA5E8}" dt="2022-12-01T07:16:35.050" v="11501" actId="1076"/>
          <ac:picMkLst>
            <pc:docMk/>
            <pc:sldMk cId="1028319454" sldId="1106"/>
            <ac:picMk id="1026" creationId="{E8755677-753D-44B9-83D7-6988CD3D5321}"/>
          </ac:picMkLst>
        </pc:picChg>
        <pc:picChg chg="add mod">
          <ac:chgData name="Francois Ponchon" userId="647043d1-fef5-44a9-b98b-6ec86862d6ef" providerId="ADAL" clId="{01EACE2F-9039-46E7-A8A2-17035FCEA5E8}" dt="2022-12-01T07:16:38.006" v="11502" actId="1076"/>
          <ac:picMkLst>
            <pc:docMk/>
            <pc:sldMk cId="1028319454" sldId="1106"/>
            <ac:picMk id="1028" creationId="{12E2908B-4F83-4D79-A123-467DC716ECDB}"/>
          </ac:picMkLst>
        </pc:picChg>
        <pc:picChg chg="add mod">
          <ac:chgData name="Francois Ponchon" userId="647043d1-fef5-44a9-b98b-6ec86862d6ef" providerId="ADAL" clId="{01EACE2F-9039-46E7-A8A2-17035FCEA5E8}" dt="2022-12-01T07:13:27.341" v="11367" actId="1076"/>
          <ac:picMkLst>
            <pc:docMk/>
            <pc:sldMk cId="1028319454" sldId="1106"/>
            <ac:picMk id="1030" creationId="{095DAEA9-B99F-489E-B9E8-C73B9FA62113}"/>
          </ac:picMkLst>
        </pc:picChg>
        <pc:picChg chg="add del mod">
          <ac:chgData name="Francois Ponchon" userId="647043d1-fef5-44a9-b98b-6ec86862d6ef" providerId="ADAL" clId="{01EACE2F-9039-46E7-A8A2-17035FCEA5E8}" dt="2022-12-01T07:16:48.140" v="11506" actId="21"/>
          <ac:picMkLst>
            <pc:docMk/>
            <pc:sldMk cId="1028319454" sldId="1106"/>
            <ac:picMk id="1032" creationId="{2F65879B-D046-4D53-B1B3-8A521ECE693A}"/>
          </ac:picMkLst>
        </pc:picChg>
        <pc:picChg chg="add mod">
          <ac:chgData name="Francois Ponchon" userId="647043d1-fef5-44a9-b98b-6ec86862d6ef" providerId="ADAL" clId="{01EACE2F-9039-46E7-A8A2-17035FCEA5E8}" dt="2022-12-01T07:15:19.253" v="11434" actId="1076"/>
          <ac:picMkLst>
            <pc:docMk/>
            <pc:sldMk cId="1028319454" sldId="1106"/>
            <ac:picMk id="1034" creationId="{F56F07A9-516C-4853-B878-FC54539BAD59}"/>
          </ac:picMkLst>
        </pc:picChg>
        <pc:picChg chg="add mod">
          <ac:chgData name="Francois Ponchon" userId="647043d1-fef5-44a9-b98b-6ec86862d6ef" providerId="ADAL" clId="{01EACE2F-9039-46E7-A8A2-17035FCEA5E8}" dt="2022-12-01T07:17:37.560" v="11548" actId="1076"/>
          <ac:picMkLst>
            <pc:docMk/>
            <pc:sldMk cId="1028319454" sldId="1106"/>
            <ac:picMk id="1036" creationId="{277E9FA1-3F43-41D9-8BA2-3767EDDDA3F1}"/>
          </ac:picMkLst>
        </pc:picChg>
        <pc:picChg chg="add mod">
          <ac:chgData name="Francois Ponchon" userId="647043d1-fef5-44a9-b98b-6ec86862d6ef" providerId="ADAL" clId="{01EACE2F-9039-46E7-A8A2-17035FCEA5E8}" dt="2022-12-01T07:18:11.510" v="11556" actId="1076"/>
          <ac:picMkLst>
            <pc:docMk/>
            <pc:sldMk cId="1028319454" sldId="1106"/>
            <ac:picMk id="1038" creationId="{7BFABA9B-2A99-43EA-8CCC-6C3AB630ADC6}"/>
          </ac:picMkLst>
        </pc:picChg>
        <pc:cxnChg chg="add mod">
          <ac:chgData name="Francois Ponchon" userId="647043d1-fef5-44a9-b98b-6ec86862d6ef" providerId="ADAL" clId="{01EACE2F-9039-46E7-A8A2-17035FCEA5E8}" dt="2022-12-01T07:16:38.006" v="11502" actId="1076"/>
          <ac:cxnSpMkLst>
            <pc:docMk/>
            <pc:sldMk cId="1028319454" sldId="1106"/>
            <ac:cxnSpMk id="5" creationId="{B5101444-7A47-4C74-B39D-3090D096725E}"/>
          </ac:cxnSpMkLst>
        </pc:cxnChg>
        <pc:cxnChg chg="add mod">
          <ac:chgData name="Francois Ponchon" userId="647043d1-fef5-44a9-b98b-6ec86862d6ef" providerId="ADAL" clId="{01EACE2F-9039-46E7-A8A2-17035FCEA5E8}" dt="2022-12-01T07:16:35.050" v="11501" actId="1076"/>
          <ac:cxnSpMkLst>
            <pc:docMk/>
            <pc:sldMk cId="1028319454" sldId="1106"/>
            <ac:cxnSpMk id="9" creationId="{2F8EDEB9-2C37-4E0F-89D1-CA7987FB3E84}"/>
          </ac:cxnSpMkLst>
        </pc:cxnChg>
        <pc:cxnChg chg="add mod">
          <ac:chgData name="Francois Ponchon" userId="647043d1-fef5-44a9-b98b-6ec86862d6ef" providerId="ADAL" clId="{01EACE2F-9039-46E7-A8A2-17035FCEA5E8}" dt="2022-12-01T07:16:35.050" v="11501" actId="1076"/>
          <ac:cxnSpMkLst>
            <pc:docMk/>
            <pc:sldMk cId="1028319454" sldId="1106"/>
            <ac:cxnSpMk id="11" creationId="{48413C53-477D-458A-A643-43BF74FCF562}"/>
          </ac:cxnSpMkLst>
        </pc:cxnChg>
        <pc:cxnChg chg="add del mod">
          <ac:chgData name="Francois Ponchon" userId="647043d1-fef5-44a9-b98b-6ec86862d6ef" providerId="ADAL" clId="{01EACE2F-9039-46E7-A8A2-17035FCEA5E8}" dt="2022-12-01T07:16:52.695" v="11509" actId="478"/>
          <ac:cxnSpMkLst>
            <pc:docMk/>
            <pc:sldMk cId="1028319454" sldId="1106"/>
            <ac:cxnSpMk id="15" creationId="{DCEBADD1-E26D-46B2-9B37-622E8A6A2D39}"/>
          </ac:cxnSpMkLst>
        </pc:cxnChg>
        <pc:cxnChg chg="add mod">
          <ac:chgData name="Francois Ponchon" userId="647043d1-fef5-44a9-b98b-6ec86862d6ef" providerId="ADAL" clId="{01EACE2F-9039-46E7-A8A2-17035FCEA5E8}" dt="2022-12-01T07:16:35.050" v="11501" actId="1076"/>
          <ac:cxnSpMkLst>
            <pc:docMk/>
            <pc:sldMk cId="1028319454" sldId="1106"/>
            <ac:cxnSpMk id="20" creationId="{03A19B85-14F9-4C75-B586-4A99759341E5}"/>
          </ac:cxnSpMkLst>
        </pc:cxnChg>
        <pc:cxnChg chg="add mod">
          <ac:chgData name="Francois Ponchon" userId="647043d1-fef5-44a9-b98b-6ec86862d6ef" providerId="ADAL" clId="{01EACE2F-9039-46E7-A8A2-17035FCEA5E8}" dt="2022-12-01T07:17:37.560" v="11548" actId="1076"/>
          <ac:cxnSpMkLst>
            <pc:docMk/>
            <pc:sldMk cId="1028319454" sldId="1106"/>
            <ac:cxnSpMk id="34" creationId="{14D320D5-BB49-4557-A002-3C4F8E3C5C32}"/>
          </ac:cxnSpMkLst>
        </pc:cxnChg>
        <pc:cxnChg chg="add mod">
          <ac:chgData name="Francois Ponchon" userId="647043d1-fef5-44a9-b98b-6ec86862d6ef" providerId="ADAL" clId="{01EACE2F-9039-46E7-A8A2-17035FCEA5E8}" dt="2022-12-01T07:16:57.970" v="11512" actId="14100"/>
          <ac:cxnSpMkLst>
            <pc:docMk/>
            <pc:sldMk cId="1028319454" sldId="1106"/>
            <ac:cxnSpMk id="38" creationId="{06551F0B-4E79-4C06-99E8-BDEE52929AEE}"/>
          </ac:cxnSpMkLst>
        </pc:cxnChg>
        <pc:cxnChg chg="add mod">
          <ac:chgData name="Francois Ponchon" userId="647043d1-fef5-44a9-b98b-6ec86862d6ef" providerId="ADAL" clId="{01EACE2F-9039-46E7-A8A2-17035FCEA5E8}" dt="2022-12-01T07:18:11.510" v="11556" actId="1076"/>
          <ac:cxnSpMkLst>
            <pc:docMk/>
            <pc:sldMk cId="1028319454" sldId="1106"/>
            <ac:cxnSpMk id="39" creationId="{D521C7DB-5978-48A5-9FA3-6E7A44757569}"/>
          </ac:cxnSpMkLst>
        </pc:cxnChg>
      </pc:sldChg>
      <pc:sldChg chg="addSp delSp modSp add mod ord">
        <pc:chgData name="Francois Ponchon" userId="647043d1-fef5-44a9-b98b-6ec86862d6ef" providerId="ADAL" clId="{01EACE2F-9039-46E7-A8A2-17035FCEA5E8}" dt="2022-12-01T13:37:24.110" v="15435" actId="21"/>
        <pc:sldMkLst>
          <pc:docMk/>
          <pc:sldMk cId="787154427" sldId="1107"/>
        </pc:sldMkLst>
        <pc:spChg chg="mod">
          <ac:chgData name="Francois Ponchon" userId="647043d1-fef5-44a9-b98b-6ec86862d6ef" providerId="ADAL" clId="{01EACE2F-9039-46E7-A8A2-17035FCEA5E8}" dt="2022-12-01T07:18:55.582" v="11630" actId="20577"/>
          <ac:spMkLst>
            <pc:docMk/>
            <pc:sldMk cId="787154427" sldId="1107"/>
            <ac:spMk id="3" creationId="{C77A9C15-522C-49CE-9067-156685B79C28}"/>
          </ac:spMkLst>
        </pc:spChg>
        <pc:spChg chg="del">
          <ac:chgData name="Francois Ponchon" userId="647043d1-fef5-44a9-b98b-6ec86862d6ef" providerId="ADAL" clId="{01EACE2F-9039-46E7-A8A2-17035FCEA5E8}" dt="2022-12-01T07:18:45.232" v="11627" actId="478"/>
          <ac:spMkLst>
            <pc:docMk/>
            <pc:sldMk cId="787154427" sldId="1107"/>
            <ac:spMk id="7" creationId="{B2B3412C-840E-4871-A22C-9ED5D75D36E2}"/>
          </ac:spMkLst>
        </pc:spChg>
        <pc:spChg chg="del">
          <ac:chgData name="Francois Ponchon" userId="647043d1-fef5-44a9-b98b-6ec86862d6ef" providerId="ADAL" clId="{01EACE2F-9039-46E7-A8A2-17035FCEA5E8}" dt="2022-12-01T07:18:45.232" v="11627" actId="478"/>
          <ac:spMkLst>
            <pc:docMk/>
            <pc:sldMk cId="787154427" sldId="1107"/>
            <ac:spMk id="13" creationId="{011DDD42-E170-4954-8AB8-32069BF761D9}"/>
          </ac:spMkLst>
        </pc:spChg>
        <pc:spChg chg="del">
          <ac:chgData name="Francois Ponchon" userId="647043d1-fef5-44a9-b98b-6ec86862d6ef" providerId="ADAL" clId="{01EACE2F-9039-46E7-A8A2-17035FCEA5E8}" dt="2022-12-01T07:18:45.232" v="11627" actId="478"/>
          <ac:spMkLst>
            <pc:docMk/>
            <pc:sldMk cId="787154427" sldId="1107"/>
            <ac:spMk id="17" creationId="{6664CA2A-A8DC-4435-9014-EB9EB5D0D194}"/>
          </ac:spMkLst>
        </pc:spChg>
        <pc:spChg chg="del">
          <ac:chgData name="Francois Ponchon" userId="647043d1-fef5-44a9-b98b-6ec86862d6ef" providerId="ADAL" clId="{01EACE2F-9039-46E7-A8A2-17035FCEA5E8}" dt="2022-12-01T07:18:45.232" v="11627" actId="478"/>
          <ac:spMkLst>
            <pc:docMk/>
            <pc:sldMk cId="787154427" sldId="1107"/>
            <ac:spMk id="18" creationId="{E18295B4-B891-4B85-BB6B-35DBE914A9A1}"/>
          </ac:spMkLst>
        </pc:spChg>
        <pc:spChg chg="del">
          <ac:chgData name="Francois Ponchon" userId="647043d1-fef5-44a9-b98b-6ec86862d6ef" providerId="ADAL" clId="{01EACE2F-9039-46E7-A8A2-17035FCEA5E8}" dt="2022-12-01T07:18:45.232" v="11627" actId="478"/>
          <ac:spMkLst>
            <pc:docMk/>
            <pc:sldMk cId="787154427" sldId="1107"/>
            <ac:spMk id="27" creationId="{5447D525-B189-49F5-8D18-57F924C03239}"/>
          </ac:spMkLst>
        </pc:spChg>
        <pc:spChg chg="del">
          <ac:chgData name="Francois Ponchon" userId="647043d1-fef5-44a9-b98b-6ec86862d6ef" providerId="ADAL" clId="{01EACE2F-9039-46E7-A8A2-17035FCEA5E8}" dt="2022-12-01T07:18:45.232" v="11627" actId="478"/>
          <ac:spMkLst>
            <pc:docMk/>
            <pc:sldMk cId="787154427" sldId="1107"/>
            <ac:spMk id="43" creationId="{01C77A2D-EFFC-48D5-A1F9-F37E6BD76A3F}"/>
          </ac:spMkLst>
        </pc:spChg>
        <pc:spChg chg="del">
          <ac:chgData name="Francois Ponchon" userId="647043d1-fef5-44a9-b98b-6ec86862d6ef" providerId="ADAL" clId="{01EACE2F-9039-46E7-A8A2-17035FCEA5E8}" dt="2022-12-01T07:18:45.232" v="11627" actId="478"/>
          <ac:spMkLst>
            <pc:docMk/>
            <pc:sldMk cId="787154427" sldId="1107"/>
            <ac:spMk id="49" creationId="{4E8C0878-48CF-42E4-809E-F82742E61B2C}"/>
          </ac:spMkLst>
        </pc:spChg>
        <pc:picChg chg="add del mod">
          <ac:chgData name="Francois Ponchon" userId="647043d1-fef5-44a9-b98b-6ec86862d6ef" providerId="ADAL" clId="{01EACE2F-9039-46E7-A8A2-17035FCEA5E8}" dt="2022-12-01T13:37:23.676" v="15434"/>
          <ac:picMkLst>
            <pc:docMk/>
            <pc:sldMk cId="787154427" sldId="1107"/>
            <ac:picMk id="4" creationId="{6764475B-F525-4332-B584-0FB5C3D8CE68}"/>
          </ac:picMkLst>
        </pc:picChg>
        <pc:picChg chg="add del mod">
          <ac:chgData name="Francois Ponchon" userId="647043d1-fef5-44a9-b98b-6ec86862d6ef" providerId="ADAL" clId="{01EACE2F-9039-46E7-A8A2-17035FCEA5E8}" dt="2022-12-01T13:37:24.110" v="15435" actId="21"/>
          <ac:picMkLst>
            <pc:docMk/>
            <pc:sldMk cId="787154427" sldId="1107"/>
            <ac:picMk id="5" creationId="{DB40F031-BCCC-46E2-AC23-957D500654B5}"/>
          </ac:picMkLst>
        </pc:picChg>
        <pc:picChg chg="del">
          <ac:chgData name="Francois Ponchon" userId="647043d1-fef5-44a9-b98b-6ec86862d6ef" providerId="ADAL" clId="{01EACE2F-9039-46E7-A8A2-17035FCEA5E8}" dt="2022-12-01T07:18:45.232" v="11627" actId="478"/>
          <ac:picMkLst>
            <pc:docMk/>
            <pc:sldMk cId="787154427" sldId="1107"/>
            <ac:picMk id="14" creationId="{6A67D3CB-4A6E-47A2-8A8D-007AAED29719}"/>
          </ac:picMkLst>
        </pc:picChg>
        <pc:picChg chg="del">
          <ac:chgData name="Francois Ponchon" userId="647043d1-fef5-44a9-b98b-6ec86862d6ef" providerId="ADAL" clId="{01EACE2F-9039-46E7-A8A2-17035FCEA5E8}" dt="2022-12-01T07:18:45.232" v="11627" actId="478"/>
          <ac:picMkLst>
            <pc:docMk/>
            <pc:sldMk cId="787154427" sldId="1107"/>
            <ac:picMk id="37" creationId="{A8049B91-B313-41AF-B660-F015732876A3}"/>
          </ac:picMkLst>
        </pc:picChg>
        <pc:picChg chg="del">
          <ac:chgData name="Francois Ponchon" userId="647043d1-fef5-44a9-b98b-6ec86862d6ef" providerId="ADAL" clId="{01EACE2F-9039-46E7-A8A2-17035FCEA5E8}" dt="2022-12-01T07:18:45.232" v="11627" actId="478"/>
          <ac:picMkLst>
            <pc:docMk/>
            <pc:sldMk cId="787154427" sldId="1107"/>
            <ac:picMk id="1026" creationId="{E8755677-753D-44B9-83D7-6988CD3D5321}"/>
          </ac:picMkLst>
        </pc:picChg>
        <pc:picChg chg="del">
          <ac:chgData name="Francois Ponchon" userId="647043d1-fef5-44a9-b98b-6ec86862d6ef" providerId="ADAL" clId="{01EACE2F-9039-46E7-A8A2-17035FCEA5E8}" dt="2022-12-01T07:18:45.232" v="11627" actId="478"/>
          <ac:picMkLst>
            <pc:docMk/>
            <pc:sldMk cId="787154427" sldId="1107"/>
            <ac:picMk id="1028" creationId="{12E2908B-4F83-4D79-A123-467DC716ECDB}"/>
          </ac:picMkLst>
        </pc:picChg>
        <pc:picChg chg="del">
          <ac:chgData name="Francois Ponchon" userId="647043d1-fef5-44a9-b98b-6ec86862d6ef" providerId="ADAL" clId="{01EACE2F-9039-46E7-A8A2-17035FCEA5E8}" dt="2022-12-01T07:18:45.232" v="11627" actId="478"/>
          <ac:picMkLst>
            <pc:docMk/>
            <pc:sldMk cId="787154427" sldId="1107"/>
            <ac:picMk id="1030" creationId="{095DAEA9-B99F-489E-B9E8-C73B9FA62113}"/>
          </ac:picMkLst>
        </pc:picChg>
        <pc:picChg chg="del">
          <ac:chgData name="Francois Ponchon" userId="647043d1-fef5-44a9-b98b-6ec86862d6ef" providerId="ADAL" clId="{01EACE2F-9039-46E7-A8A2-17035FCEA5E8}" dt="2022-12-01T07:18:45.232" v="11627" actId="478"/>
          <ac:picMkLst>
            <pc:docMk/>
            <pc:sldMk cId="787154427" sldId="1107"/>
            <ac:picMk id="1034" creationId="{F56F07A9-516C-4853-B878-FC54539BAD59}"/>
          </ac:picMkLst>
        </pc:picChg>
        <pc:picChg chg="del">
          <ac:chgData name="Francois Ponchon" userId="647043d1-fef5-44a9-b98b-6ec86862d6ef" providerId="ADAL" clId="{01EACE2F-9039-46E7-A8A2-17035FCEA5E8}" dt="2022-12-01T07:18:45.232" v="11627" actId="478"/>
          <ac:picMkLst>
            <pc:docMk/>
            <pc:sldMk cId="787154427" sldId="1107"/>
            <ac:picMk id="1036" creationId="{277E9FA1-3F43-41D9-8BA2-3767EDDDA3F1}"/>
          </ac:picMkLst>
        </pc:picChg>
        <pc:picChg chg="del">
          <ac:chgData name="Francois Ponchon" userId="647043d1-fef5-44a9-b98b-6ec86862d6ef" providerId="ADAL" clId="{01EACE2F-9039-46E7-A8A2-17035FCEA5E8}" dt="2022-12-01T07:18:45.232" v="11627" actId="478"/>
          <ac:picMkLst>
            <pc:docMk/>
            <pc:sldMk cId="787154427" sldId="1107"/>
            <ac:picMk id="1038" creationId="{7BFABA9B-2A99-43EA-8CCC-6C3AB630ADC6}"/>
          </ac:picMkLst>
        </pc:picChg>
        <pc:picChg chg="add del">
          <ac:chgData name="Francois Ponchon" userId="647043d1-fef5-44a9-b98b-6ec86862d6ef" providerId="ADAL" clId="{01EACE2F-9039-46E7-A8A2-17035FCEA5E8}" dt="2022-12-01T07:19:14.284" v="11632" actId="21"/>
          <ac:picMkLst>
            <pc:docMk/>
            <pc:sldMk cId="787154427" sldId="1107"/>
            <ac:picMk id="2050" creationId="{5395D490-64AF-4F67-A284-22F7D3BF2749}"/>
          </ac:picMkLst>
        </pc:picChg>
        <pc:picChg chg="add del mod">
          <ac:chgData name="Francois Ponchon" userId="647043d1-fef5-44a9-b98b-6ec86862d6ef" providerId="ADAL" clId="{01EACE2F-9039-46E7-A8A2-17035FCEA5E8}" dt="2022-12-01T13:37:24.110" v="15435" actId="21"/>
          <ac:picMkLst>
            <pc:docMk/>
            <pc:sldMk cId="787154427" sldId="1107"/>
            <ac:picMk id="2052" creationId="{97069414-72F9-458E-9A15-9A0E6FAE55C1}"/>
          </ac:picMkLst>
        </pc:picChg>
        <pc:cxnChg chg="del">
          <ac:chgData name="Francois Ponchon" userId="647043d1-fef5-44a9-b98b-6ec86862d6ef" providerId="ADAL" clId="{01EACE2F-9039-46E7-A8A2-17035FCEA5E8}" dt="2022-12-01T07:18:45.232" v="11627" actId="478"/>
          <ac:cxnSpMkLst>
            <pc:docMk/>
            <pc:sldMk cId="787154427" sldId="1107"/>
            <ac:cxnSpMk id="5" creationId="{B5101444-7A47-4C74-B39D-3090D096725E}"/>
          </ac:cxnSpMkLst>
        </pc:cxnChg>
        <pc:cxnChg chg="del">
          <ac:chgData name="Francois Ponchon" userId="647043d1-fef5-44a9-b98b-6ec86862d6ef" providerId="ADAL" clId="{01EACE2F-9039-46E7-A8A2-17035FCEA5E8}" dt="2022-12-01T07:18:45.232" v="11627" actId="478"/>
          <ac:cxnSpMkLst>
            <pc:docMk/>
            <pc:sldMk cId="787154427" sldId="1107"/>
            <ac:cxnSpMk id="9" creationId="{2F8EDEB9-2C37-4E0F-89D1-CA7987FB3E84}"/>
          </ac:cxnSpMkLst>
        </pc:cxnChg>
        <pc:cxnChg chg="del">
          <ac:chgData name="Francois Ponchon" userId="647043d1-fef5-44a9-b98b-6ec86862d6ef" providerId="ADAL" clId="{01EACE2F-9039-46E7-A8A2-17035FCEA5E8}" dt="2022-12-01T07:18:45.232" v="11627" actId="478"/>
          <ac:cxnSpMkLst>
            <pc:docMk/>
            <pc:sldMk cId="787154427" sldId="1107"/>
            <ac:cxnSpMk id="11" creationId="{48413C53-477D-458A-A643-43BF74FCF562}"/>
          </ac:cxnSpMkLst>
        </pc:cxnChg>
        <pc:cxnChg chg="del">
          <ac:chgData name="Francois Ponchon" userId="647043d1-fef5-44a9-b98b-6ec86862d6ef" providerId="ADAL" clId="{01EACE2F-9039-46E7-A8A2-17035FCEA5E8}" dt="2022-12-01T07:18:45.232" v="11627" actId="478"/>
          <ac:cxnSpMkLst>
            <pc:docMk/>
            <pc:sldMk cId="787154427" sldId="1107"/>
            <ac:cxnSpMk id="20" creationId="{03A19B85-14F9-4C75-B586-4A99759341E5}"/>
          </ac:cxnSpMkLst>
        </pc:cxnChg>
        <pc:cxnChg chg="del">
          <ac:chgData name="Francois Ponchon" userId="647043d1-fef5-44a9-b98b-6ec86862d6ef" providerId="ADAL" clId="{01EACE2F-9039-46E7-A8A2-17035FCEA5E8}" dt="2022-12-01T07:18:45.232" v="11627" actId="478"/>
          <ac:cxnSpMkLst>
            <pc:docMk/>
            <pc:sldMk cId="787154427" sldId="1107"/>
            <ac:cxnSpMk id="34" creationId="{14D320D5-BB49-4557-A002-3C4F8E3C5C32}"/>
          </ac:cxnSpMkLst>
        </pc:cxnChg>
        <pc:cxnChg chg="del">
          <ac:chgData name="Francois Ponchon" userId="647043d1-fef5-44a9-b98b-6ec86862d6ef" providerId="ADAL" clId="{01EACE2F-9039-46E7-A8A2-17035FCEA5E8}" dt="2022-12-01T07:18:45.232" v="11627" actId="478"/>
          <ac:cxnSpMkLst>
            <pc:docMk/>
            <pc:sldMk cId="787154427" sldId="1107"/>
            <ac:cxnSpMk id="38" creationId="{06551F0B-4E79-4C06-99E8-BDEE52929AEE}"/>
          </ac:cxnSpMkLst>
        </pc:cxnChg>
        <pc:cxnChg chg="del">
          <ac:chgData name="Francois Ponchon" userId="647043d1-fef5-44a9-b98b-6ec86862d6ef" providerId="ADAL" clId="{01EACE2F-9039-46E7-A8A2-17035FCEA5E8}" dt="2022-12-01T07:18:45.232" v="11627" actId="478"/>
          <ac:cxnSpMkLst>
            <pc:docMk/>
            <pc:sldMk cId="787154427" sldId="1107"/>
            <ac:cxnSpMk id="39" creationId="{D521C7DB-5978-48A5-9FA3-6E7A44757569}"/>
          </ac:cxnSpMkLst>
        </pc:cxnChg>
      </pc:sldChg>
      <pc:sldChg chg="modSp add del mod">
        <pc:chgData name="Francois Ponchon" userId="647043d1-fef5-44a9-b98b-6ec86862d6ef" providerId="ADAL" clId="{01EACE2F-9039-46E7-A8A2-17035FCEA5E8}" dt="2022-12-01T07:24:43.506" v="11768" actId="47"/>
        <pc:sldMkLst>
          <pc:docMk/>
          <pc:sldMk cId="663616577" sldId="1108"/>
        </pc:sldMkLst>
        <pc:spChg chg="mod">
          <ac:chgData name="Francois Ponchon" userId="647043d1-fef5-44a9-b98b-6ec86862d6ef" providerId="ADAL" clId="{01EACE2F-9039-46E7-A8A2-17035FCEA5E8}" dt="2022-12-01T07:24:41.082" v="11767" actId="20577"/>
          <ac:spMkLst>
            <pc:docMk/>
            <pc:sldMk cId="663616577" sldId="1108"/>
            <ac:spMk id="2" creationId="{54429CFF-0D90-4169-92AD-8F12CECE0720}"/>
          </ac:spMkLst>
        </pc:spChg>
      </pc:sldChg>
      <pc:sldChg chg="addSp delSp modSp new mod modClrScheme chgLayout">
        <pc:chgData name="Francois Ponchon" userId="647043d1-fef5-44a9-b98b-6ec86862d6ef" providerId="ADAL" clId="{01EACE2F-9039-46E7-A8A2-17035FCEA5E8}" dt="2022-12-01T07:32:13.712" v="11972"/>
        <pc:sldMkLst>
          <pc:docMk/>
          <pc:sldMk cId="2466868626" sldId="1108"/>
        </pc:sldMkLst>
        <pc:spChg chg="del mod ord">
          <ac:chgData name="Francois Ponchon" userId="647043d1-fef5-44a9-b98b-6ec86862d6ef" providerId="ADAL" clId="{01EACE2F-9039-46E7-A8A2-17035FCEA5E8}" dt="2022-12-01T07:32:08.845" v="11971" actId="700"/>
          <ac:spMkLst>
            <pc:docMk/>
            <pc:sldMk cId="2466868626" sldId="1108"/>
            <ac:spMk id="2" creationId="{E149CAD8-DA6E-4D19-949F-720F9ECE618D}"/>
          </ac:spMkLst>
        </pc:spChg>
        <pc:spChg chg="del mod ord">
          <ac:chgData name="Francois Ponchon" userId="647043d1-fef5-44a9-b98b-6ec86862d6ef" providerId="ADAL" clId="{01EACE2F-9039-46E7-A8A2-17035FCEA5E8}" dt="2022-12-01T07:32:08.845" v="11971" actId="700"/>
          <ac:spMkLst>
            <pc:docMk/>
            <pc:sldMk cId="2466868626" sldId="1108"/>
            <ac:spMk id="3" creationId="{7E3779F4-27AA-4EAC-87ED-EABB7ECB6B7E}"/>
          </ac:spMkLst>
        </pc:spChg>
        <pc:spChg chg="add mod ord">
          <ac:chgData name="Francois Ponchon" userId="647043d1-fef5-44a9-b98b-6ec86862d6ef" providerId="ADAL" clId="{01EACE2F-9039-46E7-A8A2-17035FCEA5E8}" dt="2022-12-01T07:32:13.712" v="11972"/>
          <ac:spMkLst>
            <pc:docMk/>
            <pc:sldMk cId="2466868626" sldId="1108"/>
            <ac:spMk id="4" creationId="{80D57F84-C250-493E-ADA9-B18BCDBD07BD}"/>
          </ac:spMkLst>
        </pc:spChg>
        <pc:spChg chg="add mod ord">
          <ac:chgData name="Francois Ponchon" userId="647043d1-fef5-44a9-b98b-6ec86862d6ef" providerId="ADAL" clId="{01EACE2F-9039-46E7-A8A2-17035FCEA5E8}" dt="2022-12-01T07:32:08.845" v="11971" actId="700"/>
          <ac:spMkLst>
            <pc:docMk/>
            <pc:sldMk cId="2466868626" sldId="1108"/>
            <ac:spMk id="5" creationId="{10908D52-A0BD-48E1-959A-EE37EEE05AF6}"/>
          </ac:spMkLst>
        </pc:spChg>
      </pc:sldChg>
      <pc:sldChg chg="modSp add mod">
        <pc:chgData name="Francois Ponchon" userId="647043d1-fef5-44a9-b98b-6ec86862d6ef" providerId="ADAL" clId="{01EACE2F-9039-46E7-A8A2-17035FCEA5E8}" dt="2022-12-01T07:32:22.811" v="11981" actId="20577"/>
        <pc:sldMkLst>
          <pc:docMk/>
          <pc:sldMk cId="2467234434" sldId="1109"/>
        </pc:sldMkLst>
        <pc:spChg chg="mod">
          <ac:chgData name="Francois Ponchon" userId="647043d1-fef5-44a9-b98b-6ec86862d6ef" providerId="ADAL" clId="{01EACE2F-9039-46E7-A8A2-17035FCEA5E8}" dt="2022-12-01T07:32:22.811" v="11981" actId="20577"/>
          <ac:spMkLst>
            <pc:docMk/>
            <pc:sldMk cId="2467234434" sldId="1109"/>
            <ac:spMk id="4" creationId="{80D57F84-C250-493E-ADA9-B18BCDBD07BD}"/>
          </ac:spMkLst>
        </pc:spChg>
      </pc:sldChg>
      <pc:sldChg chg="addSp delSp modSp add mod ord">
        <pc:chgData name="Francois Ponchon" userId="647043d1-fef5-44a9-b98b-6ec86862d6ef" providerId="ADAL" clId="{01EACE2F-9039-46E7-A8A2-17035FCEA5E8}" dt="2022-12-01T08:51:27.026" v="12788" actId="20577"/>
        <pc:sldMkLst>
          <pc:docMk/>
          <pc:sldMk cId="1479326194" sldId="1110"/>
        </pc:sldMkLst>
        <pc:spChg chg="mod">
          <ac:chgData name="Francois Ponchon" userId="647043d1-fef5-44a9-b98b-6ec86862d6ef" providerId="ADAL" clId="{01EACE2F-9039-46E7-A8A2-17035FCEA5E8}" dt="2022-12-01T08:51:27.026" v="12788" actId="20577"/>
          <ac:spMkLst>
            <pc:docMk/>
            <pc:sldMk cId="1479326194" sldId="1110"/>
            <ac:spMk id="2" creationId="{EF9478E0-2E60-4182-9991-8339F9B14FA9}"/>
          </ac:spMkLst>
        </pc:spChg>
        <pc:spChg chg="add del mod">
          <ac:chgData name="Francois Ponchon" userId="647043d1-fef5-44a9-b98b-6ec86862d6ef" providerId="ADAL" clId="{01EACE2F-9039-46E7-A8A2-17035FCEA5E8}" dt="2022-12-01T08:25:52.879" v="12488" actId="478"/>
          <ac:spMkLst>
            <pc:docMk/>
            <pc:sldMk cId="1479326194" sldId="1110"/>
            <ac:spMk id="4" creationId="{5988856C-B0F6-4667-8734-C2EDA73CBE24}"/>
          </ac:spMkLst>
        </pc:spChg>
        <pc:spChg chg="mod">
          <ac:chgData name="Francois Ponchon" userId="647043d1-fef5-44a9-b98b-6ec86862d6ef" providerId="ADAL" clId="{01EACE2F-9039-46E7-A8A2-17035FCEA5E8}" dt="2022-12-01T08:22:50.369" v="12426" actId="1076"/>
          <ac:spMkLst>
            <pc:docMk/>
            <pc:sldMk cId="1479326194" sldId="1110"/>
            <ac:spMk id="6" creationId="{79227101-7E19-4C41-9A29-D30898ABB2F5}"/>
          </ac:spMkLst>
        </pc:spChg>
        <pc:picChg chg="mod">
          <ac:chgData name="Francois Ponchon" userId="647043d1-fef5-44a9-b98b-6ec86862d6ef" providerId="ADAL" clId="{01EACE2F-9039-46E7-A8A2-17035FCEA5E8}" dt="2022-12-01T08:22:54.809" v="12428" actId="14100"/>
          <ac:picMkLst>
            <pc:docMk/>
            <pc:sldMk cId="1479326194" sldId="1110"/>
            <ac:picMk id="5" creationId="{1469893F-4BD0-438E-AC56-500DBF0D59DA}"/>
          </ac:picMkLst>
        </pc:picChg>
        <pc:picChg chg="mod">
          <ac:chgData name="Francois Ponchon" userId="647043d1-fef5-44a9-b98b-6ec86862d6ef" providerId="ADAL" clId="{01EACE2F-9039-46E7-A8A2-17035FCEA5E8}" dt="2022-12-01T08:22:50.369" v="12426" actId="1076"/>
          <ac:picMkLst>
            <pc:docMk/>
            <pc:sldMk cId="1479326194" sldId="1110"/>
            <ac:picMk id="7" creationId="{DD664875-4C54-47FB-82B4-DA34DAD3F0AA}"/>
          </ac:picMkLst>
        </pc:picChg>
        <pc:picChg chg="mod">
          <ac:chgData name="Francois Ponchon" userId="647043d1-fef5-44a9-b98b-6ec86862d6ef" providerId="ADAL" clId="{01EACE2F-9039-46E7-A8A2-17035FCEA5E8}" dt="2022-12-01T08:22:51.646" v="12427" actId="1076"/>
          <ac:picMkLst>
            <pc:docMk/>
            <pc:sldMk cId="1479326194" sldId="1110"/>
            <ac:picMk id="9" creationId="{7620F3A2-165A-4B8F-9F7C-2E0AB80E05F6}"/>
          </ac:picMkLst>
        </pc:picChg>
        <pc:picChg chg="add del">
          <ac:chgData name="Francois Ponchon" userId="647043d1-fef5-44a9-b98b-6ec86862d6ef" providerId="ADAL" clId="{01EACE2F-9039-46E7-A8A2-17035FCEA5E8}" dt="2022-12-01T08:25:50.327" v="12487" actId="478"/>
          <ac:picMkLst>
            <pc:docMk/>
            <pc:sldMk cId="1479326194" sldId="1110"/>
            <ac:picMk id="10" creationId="{1A8D454F-9342-468C-BCCC-62E482C64F35}"/>
          </ac:picMkLst>
        </pc:picChg>
      </pc:sldChg>
      <pc:sldChg chg="addSp delSp modSp add mod delAnim">
        <pc:chgData name="Francois Ponchon" userId="647043d1-fef5-44a9-b98b-6ec86862d6ef" providerId="ADAL" clId="{01EACE2F-9039-46E7-A8A2-17035FCEA5E8}" dt="2022-12-01T08:51:53.047" v="12839" actId="20577"/>
        <pc:sldMkLst>
          <pc:docMk/>
          <pc:sldMk cId="4171488213" sldId="1111"/>
        </pc:sldMkLst>
        <pc:spChg chg="mod">
          <ac:chgData name="Francois Ponchon" userId="647043d1-fef5-44a9-b98b-6ec86862d6ef" providerId="ADAL" clId="{01EACE2F-9039-46E7-A8A2-17035FCEA5E8}" dt="2022-12-01T08:51:53.047" v="12839" actId="20577"/>
          <ac:spMkLst>
            <pc:docMk/>
            <pc:sldMk cId="4171488213" sldId="1111"/>
            <ac:spMk id="2" creationId="{EF9478E0-2E60-4182-9991-8339F9B14FA9}"/>
          </ac:spMkLst>
        </pc:spChg>
        <pc:spChg chg="mod">
          <ac:chgData name="Francois Ponchon" userId="647043d1-fef5-44a9-b98b-6ec86862d6ef" providerId="ADAL" clId="{01EACE2F-9039-46E7-A8A2-17035FCEA5E8}" dt="2022-12-01T08:29:24.559" v="12577" actId="404"/>
          <ac:spMkLst>
            <pc:docMk/>
            <pc:sldMk cId="4171488213" sldId="1111"/>
            <ac:spMk id="6" creationId="{79227101-7E19-4C41-9A29-D30898ABB2F5}"/>
          </ac:spMkLst>
        </pc:spChg>
        <pc:spChg chg="add del mod">
          <ac:chgData name="Francois Ponchon" userId="647043d1-fef5-44a9-b98b-6ec86862d6ef" providerId="ADAL" clId="{01EACE2F-9039-46E7-A8A2-17035FCEA5E8}" dt="2022-12-01T08:29:06.804" v="12542" actId="478"/>
          <ac:spMkLst>
            <pc:docMk/>
            <pc:sldMk cId="4171488213" sldId="1111"/>
            <ac:spMk id="14" creationId="{A4D9D59C-4CA9-490C-AA21-EA6982A6E986}"/>
          </ac:spMkLst>
        </pc:spChg>
        <pc:spChg chg="add del mod">
          <ac:chgData name="Francois Ponchon" userId="647043d1-fef5-44a9-b98b-6ec86862d6ef" providerId="ADAL" clId="{01EACE2F-9039-46E7-A8A2-17035FCEA5E8}" dt="2022-12-01T08:31:39.571" v="12649" actId="478"/>
          <ac:spMkLst>
            <pc:docMk/>
            <pc:sldMk cId="4171488213" sldId="1111"/>
            <ac:spMk id="21" creationId="{18750605-5AAA-44A5-B39F-84B13752B331}"/>
          </ac:spMkLst>
        </pc:spChg>
        <pc:spChg chg="add del mod">
          <ac:chgData name="Francois Ponchon" userId="647043d1-fef5-44a9-b98b-6ec86862d6ef" providerId="ADAL" clId="{01EACE2F-9039-46E7-A8A2-17035FCEA5E8}" dt="2022-12-01T08:31:39.571" v="12649" actId="478"/>
          <ac:spMkLst>
            <pc:docMk/>
            <pc:sldMk cId="4171488213" sldId="1111"/>
            <ac:spMk id="24" creationId="{B7FB7348-EAF2-4089-AE9E-BA135CD7BCF1}"/>
          </ac:spMkLst>
        </pc:spChg>
        <pc:spChg chg="add mod">
          <ac:chgData name="Francois Ponchon" userId="647043d1-fef5-44a9-b98b-6ec86862d6ef" providerId="ADAL" clId="{01EACE2F-9039-46E7-A8A2-17035FCEA5E8}" dt="2022-12-01T08:32:19.248" v="12670" actId="1076"/>
          <ac:spMkLst>
            <pc:docMk/>
            <pc:sldMk cId="4171488213" sldId="1111"/>
            <ac:spMk id="26" creationId="{21941FD7-4B3A-42C4-A33A-3DB52B1DB82A}"/>
          </ac:spMkLst>
        </pc:spChg>
        <pc:spChg chg="add mod">
          <ac:chgData name="Francois Ponchon" userId="647043d1-fef5-44a9-b98b-6ec86862d6ef" providerId="ADAL" clId="{01EACE2F-9039-46E7-A8A2-17035FCEA5E8}" dt="2022-12-01T08:31:50.076" v="12652" actId="1076"/>
          <ac:spMkLst>
            <pc:docMk/>
            <pc:sldMk cId="4171488213" sldId="1111"/>
            <ac:spMk id="28" creationId="{625291E9-BDA7-4F5B-ABBA-40E026EA8CA9}"/>
          </ac:spMkLst>
        </pc:spChg>
        <pc:spChg chg="add mod">
          <ac:chgData name="Francois Ponchon" userId="647043d1-fef5-44a9-b98b-6ec86862d6ef" providerId="ADAL" clId="{01EACE2F-9039-46E7-A8A2-17035FCEA5E8}" dt="2022-12-01T08:40:34.909" v="12723" actId="1076"/>
          <ac:spMkLst>
            <pc:docMk/>
            <pc:sldMk cId="4171488213" sldId="1111"/>
            <ac:spMk id="30" creationId="{CC85E168-73E1-4B54-BEEC-564FC75D5B2C}"/>
          </ac:spMkLst>
        </pc:spChg>
        <pc:spChg chg="add del mod">
          <ac:chgData name="Francois Ponchon" userId="647043d1-fef5-44a9-b98b-6ec86862d6ef" providerId="ADAL" clId="{01EACE2F-9039-46E7-A8A2-17035FCEA5E8}" dt="2022-12-01T08:40:01.731" v="12699" actId="21"/>
          <ac:spMkLst>
            <pc:docMk/>
            <pc:sldMk cId="4171488213" sldId="1111"/>
            <ac:spMk id="6152" creationId="{AA6C38A8-9373-4FCA-B1EC-FF9CEB1AD890}"/>
          </ac:spMkLst>
        </pc:spChg>
        <pc:picChg chg="add mod">
          <ac:chgData name="Francois Ponchon" userId="647043d1-fef5-44a9-b98b-6ec86862d6ef" providerId="ADAL" clId="{01EACE2F-9039-46E7-A8A2-17035FCEA5E8}" dt="2022-12-01T08:24:06.337" v="12468" actId="14100"/>
          <ac:picMkLst>
            <pc:docMk/>
            <pc:sldMk cId="4171488213" sldId="1111"/>
            <ac:picMk id="4" creationId="{62B1B8BA-B10A-4EDF-A245-99F96BDF374B}"/>
          </ac:picMkLst>
        </pc:picChg>
        <pc:picChg chg="del">
          <ac:chgData name="Francois Ponchon" userId="647043d1-fef5-44a9-b98b-6ec86862d6ef" providerId="ADAL" clId="{01EACE2F-9039-46E7-A8A2-17035FCEA5E8}" dt="2022-12-01T08:23:33.533" v="12457" actId="478"/>
          <ac:picMkLst>
            <pc:docMk/>
            <pc:sldMk cId="4171488213" sldId="1111"/>
            <ac:picMk id="5" creationId="{1469893F-4BD0-438E-AC56-500DBF0D59DA}"/>
          </ac:picMkLst>
        </pc:picChg>
        <pc:picChg chg="del">
          <ac:chgData name="Francois Ponchon" userId="647043d1-fef5-44a9-b98b-6ec86862d6ef" providerId="ADAL" clId="{01EACE2F-9039-46E7-A8A2-17035FCEA5E8}" dt="2022-12-01T08:23:16.510" v="12456" actId="478"/>
          <ac:picMkLst>
            <pc:docMk/>
            <pc:sldMk cId="4171488213" sldId="1111"/>
            <ac:picMk id="7" creationId="{DD664875-4C54-47FB-82B4-DA34DAD3F0AA}"/>
          </ac:picMkLst>
        </pc:picChg>
        <pc:picChg chg="del">
          <ac:chgData name="Francois Ponchon" userId="647043d1-fef5-44a9-b98b-6ec86862d6ef" providerId="ADAL" clId="{01EACE2F-9039-46E7-A8A2-17035FCEA5E8}" dt="2022-12-01T08:23:16.510" v="12456" actId="478"/>
          <ac:picMkLst>
            <pc:docMk/>
            <pc:sldMk cId="4171488213" sldId="1111"/>
            <ac:picMk id="9" creationId="{7620F3A2-165A-4B8F-9F7C-2E0AB80E05F6}"/>
          </ac:picMkLst>
        </pc:picChg>
        <pc:picChg chg="add del mod">
          <ac:chgData name="Francois Ponchon" userId="647043d1-fef5-44a9-b98b-6ec86862d6ef" providerId="ADAL" clId="{01EACE2F-9039-46E7-A8A2-17035FCEA5E8}" dt="2022-12-01T08:29:06.804" v="12542" actId="478"/>
          <ac:picMkLst>
            <pc:docMk/>
            <pc:sldMk cId="4171488213" sldId="1111"/>
            <ac:picMk id="10" creationId="{29D85E0F-DCE5-4537-B4F2-49079814C783}"/>
          </ac:picMkLst>
        </pc:picChg>
        <pc:picChg chg="add del mod modCrop">
          <ac:chgData name="Francois Ponchon" userId="647043d1-fef5-44a9-b98b-6ec86862d6ef" providerId="ADAL" clId="{01EACE2F-9039-46E7-A8A2-17035FCEA5E8}" dt="2022-12-01T08:28:12.976" v="12496" actId="21"/>
          <ac:picMkLst>
            <pc:docMk/>
            <pc:sldMk cId="4171488213" sldId="1111"/>
            <ac:picMk id="12" creationId="{40E60DDD-EB7C-4117-97A7-EDBFDD32D26D}"/>
          </ac:picMkLst>
        </pc:picChg>
        <pc:picChg chg="add del mod">
          <ac:chgData name="Francois Ponchon" userId="647043d1-fef5-44a9-b98b-6ec86862d6ef" providerId="ADAL" clId="{01EACE2F-9039-46E7-A8A2-17035FCEA5E8}" dt="2022-12-01T08:29:06.804" v="12542" actId="478"/>
          <ac:picMkLst>
            <pc:docMk/>
            <pc:sldMk cId="4171488213" sldId="1111"/>
            <ac:picMk id="13" creationId="{1E76CC09-4C29-4C5D-A4DE-AB68FD300A2E}"/>
          </ac:picMkLst>
        </pc:picChg>
        <pc:picChg chg="add del mod">
          <ac:chgData name="Francois Ponchon" userId="647043d1-fef5-44a9-b98b-6ec86862d6ef" providerId="ADAL" clId="{01EACE2F-9039-46E7-A8A2-17035FCEA5E8}" dt="2022-12-01T08:28:40.261" v="12526"/>
          <ac:picMkLst>
            <pc:docMk/>
            <pc:sldMk cId="4171488213" sldId="1111"/>
            <ac:picMk id="15" creationId="{204520C3-8B56-4C42-9F5E-3D7A5F3CFB57}"/>
          </ac:picMkLst>
        </pc:picChg>
        <pc:picChg chg="add mod">
          <ac:chgData name="Francois Ponchon" userId="647043d1-fef5-44a9-b98b-6ec86862d6ef" providerId="ADAL" clId="{01EACE2F-9039-46E7-A8A2-17035FCEA5E8}" dt="2022-12-01T08:40:38.458" v="12724" actId="1076"/>
          <ac:picMkLst>
            <pc:docMk/>
            <pc:sldMk cId="4171488213" sldId="1111"/>
            <ac:picMk id="16" creationId="{71B41BB1-D12A-4F92-8DE6-968EACBA9E70}"/>
          </ac:picMkLst>
        </pc:picChg>
        <pc:picChg chg="add del mod">
          <ac:chgData name="Francois Ponchon" userId="647043d1-fef5-44a9-b98b-6ec86862d6ef" providerId="ADAL" clId="{01EACE2F-9039-46E7-A8A2-17035FCEA5E8}" dt="2022-12-01T08:23:53.891" v="12463" actId="478"/>
          <ac:picMkLst>
            <pc:docMk/>
            <pc:sldMk cId="4171488213" sldId="1111"/>
            <ac:picMk id="6146" creationId="{BDBBA700-3E65-4907-B24F-03C220310CC0}"/>
          </ac:picMkLst>
        </pc:picChg>
        <pc:picChg chg="add del mod">
          <ac:chgData name="Francois Ponchon" userId="647043d1-fef5-44a9-b98b-6ec86862d6ef" providerId="ADAL" clId="{01EACE2F-9039-46E7-A8A2-17035FCEA5E8}" dt="2022-12-01T08:40:01.731" v="12699" actId="21"/>
          <ac:picMkLst>
            <pc:docMk/>
            <pc:sldMk cId="4171488213" sldId="1111"/>
            <ac:picMk id="6149" creationId="{8AC6B6AB-0171-420E-8915-BCE1C8A4C670}"/>
          </ac:picMkLst>
        </pc:picChg>
        <pc:picChg chg="add del mod">
          <ac:chgData name="Francois Ponchon" userId="647043d1-fef5-44a9-b98b-6ec86862d6ef" providerId="ADAL" clId="{01EACE2F-9039-46E7-A8A2-17035FCEA5E8}" dt="2022-12-01T08:40:01.731" v="12699" actId="21"/>
          <ac:picMkLst>
            <pc:docMk/>
            <pc:sldMk cId="4171488213" sldId="1111"/>
            <ac:picMk id="6151" creationId="{F564230B-E746-4830-9887-D437CDEF3EE1}"/>
          </ac:picMkLst>
        </pc:picChg>
        <pc:picChg chg="add mod">
          <ac:chgData name="Francois Ponchon" userId="647043d1-fef5-44a9-b98b-6ec86862d6ef" providerId="ADAL" clId="{01EACE2F-9039-46E7-A8A2-17035FCEA5E8}" dt="2022-12-01T08:40:38.458" v="12724" actId="1076"/>
          <ac:picMkLst>
            <pc:docMk/>
            <pc:sldMk cId="4171488213" sldId="1111"/>
            <ac:picMk id="6153" creationId="{FF929D34-5A66-4C2F-A34E-DD1B40B0C3CD}"/>
          </ac:picMkLst>
        </pc:picChg>
        <pc:picChg chg="add mod">
          <ac:chgData name="Francois Ponchon" userId="647043d1-fef5-44a9-b98b-6ec86862d6ef" providerId="ADAL" clId="{01EACE2F-9039-46E7-A8A2-17035FCEA5E8}" dt="2022-12-01T08:43:10.444" v="12733" actId="1076"/>
          <ac:picMkLst>
            <pc:docMk/>
            <pc:sldMk cId="4171488213" sldId="1111"/>
            <ac:picMk id="6154" creationId="{78DE58C4-F495-44AF-9AA0-03EE4B04E6D7}"/>
          </ac:picMkLst>
        </pc:picChg>
        <pc:picChg chg="add mod">
          <ac:chgData name="Francois Ponchon" userId="647043d1-fef5-44a9-b98b-6ec86862d6ef" providerId="ADAL" clId="{01EACE2F-9039-46E7-A8A2-17035FCEA5E8}" dt="2022-12-01T08:43:14.858" v="12735" actId="1076"/>
          <ac:picMkLst>
            <pc:docMk/>
            <pc:sldMk cId="4171488213" sldId="1111"/>
            <ac:picMk id="6155" creationId="{8DC27979-4C97-45B7-97C9-16DB67E0E91C}"/>
          </ac:picMkLst>
        </pc:picChg>
        <pc:cxnChg chg="add del mod">
          <ac:chgData name="Francois Ponchon" userId="647043d1-fef5-44a9-b98b-6ec86862d6ef" providerId="ADAL" clId="{01EACE2F-9039-46E7-A8A2-17035FCEA5E8}" dt="2022-12-01T08:31:39.571" v="12649" actId="478"/>
          <ac:cxnSpMkLst>
            <pc:docMk/>
            <pc:sldMk cId="4171488213" sldId="1111"/>
            <ac:cxnSpMk id="18" creationId="{B6720EAE-FEEA-407E-98C3-5C0BF2E6001F}"/>
          </ac:cxnSpMkLst>
        </pc:cxnChg>
        <pc:cxnChg chg="add del mod">
          <ac:chgData name="Francois Ponchon" userId="647043d1-fef5-44a9-b98b-6ec86862d6ef" providerId="ADAL" clId="{01EACE2F-9039-46E7-A8A2-17035FCEA5E8}" dt="2022-12-01T08:31:39.571" v="12649" actId="478"/>
          <ac:cxnSpMkLst>
            <pc:docMk/>
            <pc:sldMk cId="4171488213" sldId="1111"/>
            <ac:cxnSpMk id="23" creationId="{AA5FCBEF-FC24-4169-BFE7-02C03E83F2C6}"/>
          </ac:cxnSpMkLst>
        </pc:cxnChg>
        <pc:cxnChg chg="add mod">
          <ac:chgData name="Francois Ponchon" userId="647043d1-fef5-44a9-b98b-6ec86862d6ef" providerId="ADAL" clId="{01EACE2F-9039-46E7-A8A2-17035FCEA5E8}" dt="2022-12-01T08:32:21.802" v="12671" actId="14100"/>
          <ac:cxnSpMkLst>
            <pc:docMk/>
            <pc:sldMk cId="4171488213" sldId="1111"/>
            <ac:cxnSpMk id="25" creationId="{FD530D2C-8C92-4B19-8963-C8958FB15F76}"/>
          </ac:cxnSpMkLst>
        </pc:cxnChg>
        <pc:cxnChg chg="add mod">
          <ac:chgData name="Francois Ponchon" userId="647043d1-fef5-44a9-b98b-6ec86862d6ef" providerId="ADAL" clId="{01EACE2F-9039-46E7-A8A2-17035FCEA5E8}" dt="2022-12-01T08:32:23.526" v="12672" actId="14100"/>
          <ac:cxnSpMkLst>
            <pc:docMk/>
            <pc:sldMk cId="4171488213" sldId="1111"/>
            <ac:cxnSpMk id="27" creationId="{6DBC8F41-BCF7-4C26-A7CB-0CC551FF11E5}"/>
          </ac:cxnSpMkLst>
        </pc:cxnChg>
        <pc:cxnChg chg="add mod">
          <ac:chgData name="Francois Ponchon" userId="647043d1-fef5-44a9-b98b-6ec86862d6ef" providerId="ADAL" clId="{01EACE2F-9039-46E7-A8A2-17035FCEA5E8}" dt="2022-12-01T08:32:35.628" v="12676" actId="208"/>
          <ac:cxnSpMkLst>
            <pc:docMk/>
            <pc:sldMk cId="4171488213" sldId="1111"/>
            <ac:cxnSpMk id="6147" creationId="{77EDF42A-9136-4E8C-904C-21C638838356}"/>
          </ac:cxnSpMkLst>
        </pc:cxnChg>
      </pc:sldChg>
      <pc:sldChg chg="addSp delSp modSp add mod">
        <pc:chgData name="Francois Ponchon" userId="647043d1-fef5-44a9-b98b-6ec86862d6ef" providerId="ADAL" clId="{01EACE2F-9039-46E7-A8A2-17035FCEA5E8}" dt="2022-12-01T09:00:58.817" v="13179" actId="1076"/>
        <pc:sldMkLst>
          <pc:docMk/>
          <pc:sldMk cId="2138273742" sldId="1112"/>
        </pc:sldMkLst>
        <pc:spChg chg="mod">
          <ac:chgData name="Francois Ponchon" userId="647043d1-fef5-44a9-b98b-6ec86862d6ef" providerId="ADAL" clId="{01EACE2F-9039-46E7-A8A2-17035FCEA5E8}" dt="2022-12-01T08:52:08.603" v="12897" actId="20577"/>
          <ac:spMkLst>
            <pc:docMk/>
            <pc:sldMk cId="2138273742" sldId="1112"/>
            <ac:spMk id="2" creationId="{EF9478E0-2E60-4182-9991-8339F9B14FA9}"/>
          </ac:spMkLst>
        </pc:spChg>
        <pc:spChg chg="mod">
          <ac:chgData name="Francois Ponchon" userId="647043d1-fef5-44a9-b98b-6ec86862d6ef" providerId="ADAL" clId="{01EACE2F-9039-46E7-A8A2-17035FCEA5E8}" dt="2022-12-01T09:00:58.817" v="13179" actId="1076"/>
          <ac:spMkLst>
            <pc:docMk/>
            <pc:sldMk cId="2138273742" sldId="1112"/>
            <ac:spMk id="6" creationId="{79227101-7E19-4C41-9A29-D30898ABB2F5}"/>
          </ac:spMkLst>
        </pc:spChg>
        <pc:spChg chg="add del mod">
          <ac:chgData name="Francois Ponchon" userId="647043d1-fef5-44a9-b98b-6ec86862d6ef" providerId="ADAL" clId="{01EACE2F-9039-46E7-A8A2-17035FCEA5E8}" dt="2022-12-01T08:54:23.152" v="13005" actId="478"/>
          <ac:spMkLst>
            <pc:docMk/>
            <pc:sldMk cId="2138273742" sldId="1112"/>
            <ac:spMk id="9" creationId="{6F18BCFF-C2F0-407E-B88F-2B2D4C2875C5}"/>
          </ac:spMkLst>
        </pc:spChg>
        <pc:spChg chg="add mod">
          <ac:chgData name="Francois Ponchon" userId="647043d1-fef5-44a9-b98b-6ec86862d6ef" providerId="ADAL" clId="{01EACE2F-9039-46E7-A8A2-17035FCEA5E8}" dt="2022-12-01T08:57:28.826" v="13117" actId="14100"/>
          <ac:spMkLst>
            <pc:docMk/>
            <pc:sldMk cId="2138273742" sldId="1112"/>
            <ac:spMk id="14" creationId="{BE8DC4CC-7E60-4934-A17F-8BD6E30A8466}"/>
          </ac:spMkLst>
        </pc:spChg>
        <pc:spChg chg="add mod">
          <ac:chgData name="Francois Ponchon" userId="647043d1-fef5-44a9-b98b-6ec86862d6ef" providerId="ADAL" clId="{01EACE2F-9039-46E7-A8A2-17035FCEA5E8}" dt="2022-12-01T09:00:01.544" v="13167" actId="6549"/>
          <ac:spMkLst>
            <pc:docMk/>
            <pc:sldMk cId="2138273742" sldId="1112"/>
            <ac:spMk id="15" creationId="{A203FCF3-337A-4EDC-A372-7B59C8F0F34D}"/>
          </ac:spMkLst>
        </pc:spChg>
        <pc:spChg chg="add del mod">
          <ac:chgData name="Francois Ponchon" userId="647043d1-fef5-44a9-b98b-6ec86862d6ef" providerId="ADAL" clId="{01EACE2F-9039-46E7-A8A2-17035FCEA5E8}" dt="2022-12-01T08:54:23.152" v="13005" actId="478"/>
          <ac:spMkLst>
            <pc:docMk/>
            <pc:sldMk cId="2138273742" sldId="1112"/>
            <ac:spMk id="23" creationId="{651A11DA-B6D9-4A92-A07E-E6D610129208}"/>
          </ac:spMkLst>
        </pc:spChg>
        <pc:spChg chg="del">
          <ac:chgData name="Francois Ponchon" userId="647043d1-fef5-44a9-b98b-6ec86862d6ef" providerId="ADAL" clId="{01EACE2F-9039-46E7-A8A2-17035FCEA5E8}" dt="2022-12-01T08:52:18.105" v="12898" actId="478"/>
          <ac:spMkLst>
            <pc:docMk/>
            <pc:sldMk cId="2138273742" sldId="1112"/>
            <ac:spMk id="26" creationId="{21941FD7-4B3A-42C4-A33A-3DB52B1DB82A}"/>
          </ac:spMkLst>
        </pc:spChg>
        <pc:spChg chg="del">
          <ac:chgData name="Francois Ponchon" userId="647043d1-fef5-44a9-b98b-6ec86862d6ef" providerId="ADAL" clId="{01EACE2F-9039-46E7-A8A2-17035FCEA5E8}" dt="2022-12-01T08:52:18.105" v="12898" actId="478"/>
          <ac:spMkLst>
            <pc:docMk/>
            <pc:sldMk cId="2138273742" sldId="1112"/>
            <ac:spMk id="28" creationId="{625291E9-BDA7-4F5B-ABBA-40E026EA8CA9}"/>
          </ac:spMkLst>
        </pc:spChg>
        <pc:spChg chg="del">
          <ac:chgData name="Francois Ponchon" userId="647043d1-fef5-44a9-b98b-6ec86862d6ef" providerId="ADAL" clId="{01EACE2F-9039-46E7-A8A2-17035FCEA5E8}" dt="2022-12-01T08:52:18.105" v="12898" actId="478"/>
          <ac:spMkLst>
            <pc:docMk/>
            <pc:sldMk cId="2138273742" sldId="1112"/>
            <ac:spMk id="30" creationId="{CC85E168-73E1-4B54-BEEC-564FC75D5B2C}"/>
          </ac:spMkLst>
        </pc:spChg>
        <pc:spChg chg="add mod">
          <ac:chgData name="Francois Ponchon" userId="647043d1-fef5-44a9-b98b-6ec86862d6ef" providerId="ADAL" clId="{01EACE2F-9039-46E7-A8A2-17035FCEA5E8}" dt="2022-12-01T08:59:28.844" v="13149" actId="208"/>
          <ac:spMkLst>
            <pc:docMk/>
            <pc:sldMk cId="2138273742" sldId="1112"/>
            <ac:spMk id="32" creationId="{5CB78DC2-07E8-4CEE-95E8-2920DBBD7210}"/>
          </ac:spMkLst>
        </pc:spChg>
        <pc:spChg chg="add mod">
          <ac:chgData name="Francois Ponchon" userId="647043d1-fef5-44a9-b98b-6ec86862d6ef" providerId="ADAL" clId="{01EACE2F-9039-46E7-A8A2-17035FCEA5E8}" dt="2022-12-01T08:59:50.224" v="13163" actId="20577"/>
          <ac:spMkLst>
            <pc:docMk/>
            <pc:sldMk cId="2138273742" sldId="1112"/>
            <ac:spMk id="33" creationId="{424AD2AB-9337-4586-B01C-37192DF7753D}"/>
          </ac:spMkLst>
        </pc:spChg>
        <pc:graphicFrameChg chg="add mod modGraphic">
          <ac:chgData name="Francois Ponchon" userId="647043d1-fef5-44a9-b98b-6ec86862d6ef" providerId="ADAL" clId="{01EACE2F-9039-46E7-A8A2-17035FCEA5E8}" dt="2022-12-01T08:59:44.027" v="13158" actId="20577"/>
          <ac:graphicFrameMkLst>
            <pc:docMk/>
            <pc:sldMk cId="2138273742" sldId="1112"/>
            <ac:graphicFrameMk id="13" creationId="{A37E661D-4D06-4B42-9496-4586DA8B7A30}"/>
          </ac:graphicFrameMkLst>
        </pc:graphicFrameChg>
        <pc:graphicFrameChg chg="add mod modGraphic">
          <ac:chgData name="Francois Ponchon" userId="647043d1-fef5-44a9-b98b-6ec86862d6ef" providerId="ADAL" clId="{01EACE2F-9039-46E7-A8A2-17035FCEA5E8}" dt="2022-12-01T08:59:15.686" v="13145" actId="20577"/>
          <ac:graphicFrameMkLst>
            <pc:docMk/>
            <pc:sldMk cId="2138273742" sldId="1112"/>
            <ac:graphicFrameMk id="31" creationId="{FC0D9B7E-4E89-4E7D-B844-2A935CCBBDB7}"/>
          </ac:graphicFrameMkLst>
        </pc:graphicFrameChg>
        <pc:picChg chg="del">
          <ac:chgData name="Francois Ponchon" userId="647043d1-fef5-44a9-b98b-6ec86862d6ef" providerId="ADAL" clId="{01EACE2F-9039-46E7-A8A2-17035FCEA5E8}" dt="2022-12-01T08:52:18.105" v="12898" actId="478"/>
          <ac:picMkLst>
            <pc:docMk/>
            <pc:sldMk cId="2138273742" sldId="1112"/>
            <ac:picMk id="4" creationId="{62B1B8BA-B10A-4EDF-A245-99F96BDF374B}"/>
          </ac:picMkLst>
        </pc:picChg>
        <pc:picChg chg="add del mod">
          <ac:chgData name="Francois Ponchon" userId="647043d1-fef5-44a9-b98b-6ec86862d6ef" providerId="ADAL" clId="{01EACE2F-9039-46E7-A8A2-17035FCEA5E8}" dt="2022-12-01T08:53:38.238" v="12938" actId="21"/>
          <ac:picMkLst>
            <pc:docMk/>
            <pc:sldMk cId="2138273742" sldId="1112"/>
            <ac:picMk id="7" creationId="{2F4E80D9-5AD2-4657-8D3A-5E0964D3AB96}"/>
          </ac:picMkLst>
        </pc:picChg>
        <pc:picChg chg="add del mod">
          <ac:chgData name="Francois Ponchon" userId="647043d1-fef5-44a9-b98b-6ec86862d6ef" providerId="ADAL" clId="{01EACE2F-9039-46E7-A8A2-17035FCEA5E8}" dt="2022-12-01T09:00:15.536" v="13168" actId="478"/>
          <ac:picMkLst>
            <pc:docMk/>
            <pc:sldMk cId="2138273742" sldId="1112"/>
            <ac:picMk id="8" creationId="{AC9BAC0F-0C32-4132-915A-EF3ECB9D33D1}"/>
          </ac:picMkLst>
        </pc:picChg>
        <pc:picChg chg="del">
          <ac:chgData name="Francois Ponchon" userId="647043d1-fef5-44a9-b98b-6ec86862d6ef" providerId="ADAL" clId="{01EACE2F-9039-46E7-A8A2-17035FCEA5E8}" dt="2022-12-01T08:53:15.521" v="12932" actId="478"/>
          <ac:picMkLst>
            <pc:docMk/>
            <pc:sldMk cId="2138273742" sldId="1112"/>
            <ac:picMk id="16" creationId="{71B41BB1-D12A-4F92-8DE6-968EACBA9E70}"/>
          </ac:picMkLst>
        </pc:picChg>
        <pc:picChg chg="add del mod">
          <ac:chgData name="Francois Ponchon" userId="647043d1-fef5-44a9-b98b-6ec86862d6ef" providerId="ADAL" clId="{01EACE2F-9039-46E7-A8A2-17035FCEA5E8}" dt="2022-12-01T09:00:41.536" v="13172" actId="21"/>
          <ac:picMkLst>
            <pc:docMk/>
            <pc:sldMk cId="2138273742" sldId="1112"/>
            <ac:picMk id="18" creationId="{60914D34-FF45-41E9-B24E-E2DD5D77D5D0}"/>
          </ac:picMkLst>
        </pc:picChg>
        <pc:picChg chg="add mod">
          <ac:chgData name="Francois Ponchon" userId="647043d1-fef5-44a9-b98b-6ec86862d6ef" providerId="ADAL" clId="{01EACE2F-9039-46E7-A8A2-17035FCEA5E8}" dt="2022-12-01T09:00:53.289" v="13177" actId="1076"/>
          <ac:picMkLst>
            <pc:docMk/>
            <pc:sldMk cId="2138273742" sldId="1112"/>
            <ac:picMk id="19" creationId="{93826693-D8D6-415B-91E5-8E66B802A4DA}"/>
          </ac:picMkLst>
        </pc:picChg>
        <pc:picChg chg="add del mod">
          <ac:chgData name="Francois Ponchon" userId="647043d1-fef5-44a9-b98b-6ec86862d6ef" providerId="ADAL" clId="{01EACE2F-9039-46E7-A8A2-17035FCEA5E8}" dt="2022-12-01T09:00:41.536" v="13172" actId="21"/>
          <ac:picMkLst>
            <pc:docMk/>
            <pc:sldMk cId="2138273742" sldId="1112"/>
            <ac:picMk id="34" creationId="{D531BEAB-7F34-4475-B3A0-40C8C1BB4439}"/>
          </ac:picMkLst>
        </pc:picChg>
        <pc:picChg chg="add del mod">
          <ac:chgData name="Francois Ponchon" userId="647043d1-fef5-44a9-b98b-6ec86862d6ef" providerId="ADAL" clId="{01EACE2F-9039-46E7-A8A2-17035FCEA5E8}" dt="2022-12-01T09:00:43.288" v="13174"/>
          <ac:picMkLst>
            <pc:docMk/>
            <pc:sldMk cId="2138273742" sldId="1112"/>
            <ac:picMk id="37" creationId="{47219C97-E2A3-4F97-A063-4914137A8C7E}"/>
          </ac:picMkLst>
        </pc:picChg>
        <pc:picChg chg="add del mod">
          <ac:chgData name="Francois Ponchon" userId="647043d1-fef5-44a9-b98b-6ec86862d6ef" providerId="ADAL" clId="{01EACE2F-9039-46E7-A8A2-17035FCEA5E8}" dt="2022-12-01T09:00:43.288" v="13174"/>
          <ac:picMkLst>
            <pc:docMk/>
            <pc:sldMk cId="2138273742" sldId="1112"/>
            <ac:picMk id="38" creationId="{D6AB4179-7266-4C31-A41B-3FA815E6EEC6}"/>
          </ac:picMkLst>
        </pc:picChg>
        <pc:picChg chg="del mod">
          <ac:chgData name="Francois Ponchon" userId="647043d1-fef5-44a9-b98b-6ec86862d6ef" providerId="ADAL" clId="{01EACE2F-9039-46E7-A8A2-17035FCEA5E8}" dt="2022-12-01T08:53:38.238" v="12938" actId="21"/>
          <ac:picMkLst>
            <pc:docMk/>
            <pc:sldMk cId="2138273742" sldId="1112"/>
            <ac:picMk id="6153" creationId="{FF929D34-5A66-4C2F-A34E-DD1B40B0C3CD}"/>
          </ac:picMkLst>
        </pc:picChg>
        <pc:picChg chg="del">
          <ac:chgData name="Francois Ponchon" userId="647043d1-fef5-44a9-b98b-6ec86862d6ef" providerId="ADAL" clId="{01EACE2F-9039-46E7-A8A2-17035FCEA5E8}" dt="2022-12-01T08:53:15.521" v="12932" actId="478"/>
          <ac:picMkLst>
            <pc:docMk/>
            <pc:sldMk cId="2138273742" sldId="1112"/>
            <ac:picMk id="6154" creationId="{78DE58C4-F495-44AF-9AA0-03EE4B04E6D7}"/>
          </ac:picMkLst>
        </pc:picChg>
        <pc:picChg chg="del mod">
          <ac:chgData name="Francois Ponchon" userId="647043d1-fef5-44a9-b98b-6ec86862d6ef" providerId="ADAL" clId="{01EACE2F-9039-46E7-A8A2-17035FCEA5E8}" dt="2022-12-01T08:53:19.672" v="12935" actId="478"/>
          <ac:picMkLst>
            <pc:docMk/>
            <pc:sldMk cId="2138273742" sldId="1112"/>
            <ac:picMk id="6155" creationId="{8DC27979-4C97-45B7-97C9-16DB67E0E91C}"/>
          </ac:picMkLst>
        </pc:picChg>
        <pc:picChg chg="add del mod">
          <ac:chgData name="Francois Ponchon" userId="647043d1-fef5-44a9-b98b-6ec86862d6ef" providerId="ADAL" clId="{01EACE2F-9039-46E7-A8A2-17035FCEA5E8}" dt="2022-12-01T08:52:47.663" v="12903"/>
          <ac:picMkLst>
            <pc:docMk/>
            <pc:sldMk cId="2138273742" sldId="1112"/>
            <ac:picMk id="9218" creationId="{98DD7731-B687-4458-87EF-3BB562DD3441}"/>
          </ac:picMkLst>
        </pc:picChg>
        <pc:picChg chg="add del mod">
          <ac:chgData name="Francois Ponchon" userId="647043d1-fef5-44a9-b98b-6ec86862d6ef" providerId="ADAL" clId="{01EACE2F-9039-46E7-A8A2-17035FCEA5E8}" dt="2022-12-01T08:55:07.410" v="13068" actId="478"/>
          <ac:picMkLst>
            <pc:docMk/>
            <pc:sldMk cId="2138273742" sldId="1112"/>
            <ac:picMk id="9220" creationId="{D8E8D57B-00C9-4FF0-A018-0FDB3DA8A8C9}"/>
          </ac:picMkLst>
        </pc:picChg>
        <pc:picChg chg="add mod">
          <ac:chgData name="Francois Ponchon" userId="647043d1-fef5-44a9-b98b-6ec86862d6ef" providerId="ADAL" clId="{01EACE2F-9039-46E7-A8A2-17035FCEA5E8}" dt="2022-12-01T09:00:56.358" v="13178" actId="1076"/>
          <ac:picMkLst>
            <pc:docMk/>
            <pc:sldMk cId="2138273742" sldId="1112"/>
            <ac:picMk id="9222" creationId="{D23D5833-8CDE-4D67-9FD0-7874A16B2753}"/>
          </ac:picMkLst>
        </pc:picChg>
        <pc:cxnChg chg="add del mod">
          <ac:chgData name="Francois Ponchon" userId="647043d1-fef5-44a9-b98b-6ec86862d6ef" providerId="ADAL" clId="{01EACE2F-9039-46E7-A8A2-17035FCEA5E8}" dt="2022-12-01T08:54:23.152" v="13005" actId="478"/>
          <ac:cxnSpMkLst>
            <pc:docMk/>
            <pc:sldMk cId="2138273742" sldId="1112"/>
            <ac:cxnSpMk id="11" creationId="{46250600-21B4-4E23-AAE8-4F0202EF152A}"/>
          </ac:cxnSpMkLst>
        </pc:cxnChg>
        <pc:cxnChg chg="del mod">
          <ac:chgData name="Francois Ponchon" userId="647043d1-fef5-44a9-b98b-6ec86862d6ef" providerId="ADAL" clId="{01EACE2F-9039-46E7-A8A2-17035FCEA5E8}" dt="2022-12-01T08:52:20.333" v="12899" actId="478"/>
          <ac:cxnSpMkLst>
            <pc:docMk/>
            <pc:sldMk cId="2138273742" sldId="1112"/>
            <ac:cxnSpMk id="25" creationId="{FD530D2C-8C92-4B19-8963-C8958FB15F76}"/>
          </ac:cxnSpMkLst>
        </pc:cxnChg>
        <pc:cxnChg chg="del mod">
          <ac:chgData name="Francois Ponchon" userId="647043d1-fef5-44a9-b98b-6ec86862d6ef" providerId="ADAL" clId="{01EACE2F-9039-46E7-A8A2-17035FCEA5E8}" dt="2022-12-01T08:52:18.105" v="12898" actId="478"/>
          <ac:cxnSpMkLst>
            <pc:docMk/>
            <pc:sldMk cId="2138273742" sldId="1112"/>
            <ac:cxnSpMk id="27" creationId="{6DBC8F41-BCF7-4C26-A7CB-0CC551FF11E5}"/>
          </ac:cxnSpMkLst>
        </pc:cxnChg>
        <pc:cxnChg chg="add del mod">
          <ac:chgData name="Francois Ponchon" userId="647043d1-fef5-44a9-b98b-6ec86862d6ef" providerId="ADAL" clId="{01EACE2F-9039-46E7-A8A2-17035FCEA5E8}" dt="2022-12-01T08:54:23.152" v="13005" actId="478"/>
          <ac:cxnSpMkLst>
            <pc:docMk/>
            <pc:sldMk cId="2138273742" sldId="1112"/>
            <ac:cxnSpMk id="29" creationId="{C30C0F2E-2ACB-4BE7-92E9-2BD99AD1FCDD}"/>
          </ac:cxnSpMkLst>
        </pc:cxnChg>
        <pc:cxnChg chg="del">
          <ac:chgData name="Francois Ponchon" userId="647043d1-fef5-44a9-b98b-6ec86862d6ef" providerId="ADAL" clId="{01EACE2F-9039-46E7-A8A2-17035FCEA5E8}" dt="2022-12-01T08:52:20.333" v="12899" actId="478"/>
          <ac:cxnSpMkLst>
            <pc:docMk/>
            <pc:sldMk cId="2138273742" sldId="1112"/>
            <ac:cxnSpMk id="6147" creationId="{77EDF42A-9136-4E8C-904C-21C638838356}"/>
          </ac:cxnSpMkLst>
        </pc:cxnChg>
      </pc:sldChg>
      <pc:sldChg chg="modSp add mod">
        <pc:chgData name="Francois Ponchon" userId="647043d1-fef5-44a9-b98b-6ec86862d6ef" providerId="ADAL" clId="{01EACE2F-9039-46E7-A8A2-17035FCEA5E8}" dt="2022-12-01T09:01:25.562" v="13198" actId="20577"/>
        <pc:sldMkLst>
          <pc:docMk/>
          <pc:sldMk cId="620428563" sldId="1113"/>
        </pc:sldMkLst>
        <pc:spChg chg="mod">
          <ac:chgData name="Francois Ponchon" userId="647043d1-fef5-44a9-b98b-6ec86862d6ef" providerId="ADAL" clId="{01EACE2F-9039-46E7-A8A2-17035FCEA5E8}" dt="2022-12-01T09:01:25.562" v="13198" actId="20577"/>
          <ac:spMkLst>
            <pc:docMk/>
            <pc:sldMk cId="620428563" sldId="1113"/>
            <ac:spMk id="4" creationId="{80D57F84-C250-493E-ADA9-B18BCDBD07BD}"/>
          </ac:spMkLst>
        </pc:spChg>
      </pc:sldChg>
      <pc:sldChg chg="modSp add mod">
        <pc:chgData name="Francois Ponchon" userId="647043d1-fef5-44a9-b98b-6ec86862d6ef" providerId="ADAL" clId="{01EACE2F-9039-46E7-A8A2-17035FCEA5E8}" dt="2022-12-01T09:01:41.310" v="13235" actId="20577"/>
        <pc:sldMkLst>
          <pc:docMk/>
          <pc:sldMk cId="2352653660" sldId="1114"/>
        </pc:sldMkLst>
        <pc:spChg chg="mod">
          <ac:chgData name="Francois Ponchon" userId="647043d1-fef5-44a9-b98b-6ec86862d6ef" providerId="ADAL" clId="{01EACE2F-9039-46E7-A8A2-17035FCEA5E8}" dt="2022-12-01T09:01:41.310" v="13235" actId="20577"/>
          <ac:spMkLst>
            <pc:docMk/>
            <pc:sldMk cId="2352653660" sldId="1114"/>
            <ac:spMk id="4" creationId="{80D57F84-C250-493E-ADA9-B18BCDBD07BD}"/>
          </ac:spMkLst>
        </pc:spChg>
      </pc:sldChg>
      <pc:sldChg chg="addSp delSp modSp add mod modAnim">
        <pc:chgData name="Francois Ponchon" userId="647043d1-fef5-44a9-b98b-6ec86862d6ef" providerId="ADAL" clId="{01EACE2F-9039-46E7-A8A2-17035FCEA5E8}" dt="2022-12-01T09:07:41.238" v="13666"/>
        <pc:sldMkLst>
          <pc:docMk/>
          <pc:sldMk cId="3149298989" sldId="1115"/>
        </pc:sldMkLst>
        <pc:spChg chg="add mod">
          <ac:chgData name="Francois Ponchon" userId="647043d1-fef5-44a9-b98b-6ec86862d6ef" providerId="ADAL" clId="{01EACE2F-9039-46E7-A8A2-17035FCEA5E8}" dt="2022-12-01T09:05:38.967" v="13590" actId="20577"/>
          <ac:spMkLst>
            <pc:docMk/>
            <pc:sldMk cId="3149298989" sldId="1115"/>
            <ac:spMk id="3" creationId="{AB9A1E19-FCB4-44D8-B120-239F5505593E}"/>
          </ac:spMkLst>
        </pc:spChg>
        <pc:spChg chg="mod">
          <ac:chgData name="Francois Ponchon" userId="647043d1-fef5-44a9-b98b-6ec86862d6ef" providerId="ADAL" clId="{01EACE2F-9039-46E7-A8A2-17035FCEA5E8}" dt="2022-12-01T09:02:14.491" v="13318" actId="20577"/>
          <ac:spMkLst>
            <pc:docMk/>
            <pc:sldMk cId="3149298989" sldId="1115"/>
            <ac:spMk id="4" creationId="{1332D1E6-9B55-49C8-BEC4-2EA8A7277883}"/>
          </ac:spMkLst>
        </pc:spChg>
        <pc:spChg chg="del">
          <ac:chgData name="Francois Ponchon" userId="647043d1-fef5-44a9-b98b-6ec86862d6ef" providerId="ADAL" clId="{01EACE2F-9039-46E7-A8A2-17035FCEA5E8}" dt="2022-12-01T09:02:17.771" v="13319" actId="478"/>
          <ac:spMkLst>
            <pc:docMk/>
            <pc:sldMk cId="3149298989" sldId="1115"/>
            <ac:spMk id="5" creationId="{9A7D9A85-F3C5-4953-A57D-897A849E9FD9}"/>
          </ac:spMkLst>
        </pc:spChg>
        <pc:spChg chg="add mod">
          <ac:chgData name="Francois Ponchon" userId="647043d1-fef5-44a9-b98b-6ec86862d6ef" providerId="ADAL" clId="{01EACE2F-9039-46E7-A8A2-17035FCEA5E8}" dt="2022-12-01T09:06:29.752" v="13630" actId="1076"/>
          <ac:spMkLst>
            <pc:docMk/>
            <pc:sldMk cId="3149298989" sldId="1115"/>
            <ac:spMk id="7" creationId="{6819DFC9-D152-4B17-8F8F-786CB8C90994}"/>
          </ac:spMkLst>
        </pc:spChg>
        <pc:spChg chg="add mod">
          <ac:chgData name="Francois Ponchon" userId="647043d1-fef5-44a9-b98b-6ec86862d6ef" providerId="ADAL" clId="{01EACE2F-9039-46E7-A8A2-17035FCEA5E8}" dt="2022-12-01T09:07:39.480" v="13665" actId="1076"/>
          <ac:spMkLst>
            <pc:docMk/>
            <pc:sldMk cId="3149298989" sldId="1115"/>
            <ac:spMk id="10" creationId="{D73B6F2F-680E-4880-9B63-F1E9DDB58E19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12" creationId="{B7E09BDA-F200-492F-98FD-7EF63A848815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19" creationId="{E3949E11-B0B7-4121-BEDF-831C20AAEB16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24" creationId="{FDF0347E-8A8E-4286-89DF-9CE363DF7634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25" creationId="{0497D99A-9974-4949-8BD2-B9565112C22D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26" creationId="{7ED5AC69-63D2-4701-A6EC-E964A2EDCA01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27" creationId="{A038FDD9-904E-4064-880C-EDCF6E748F90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32" creationId="{862C23AC-88BD-4664-91D0-EB3A25A2352E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39" creationId="{06F71010-33A5-4F63-B40B-DDAD65F24390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46" creationId="{E451AFFC-AA47-4C1E-9133-0055F0323C4E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55" creationId="{28CDF9B0-381C-431C-A64B-2FA99FA9B5E0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59" creationId="{3AACB67F-3DF7-4840-A82B-95985184C8E6}"/>
          </ac:spMkLst>
        </pc:spChg>
        <pc:spChg chg="del">
          <ac:chgData name="Francois Ponchon" userId="647043d1-fef5-44a9-b98b-6ec86862d6ef" providerId="ADAL" clId="{01EACE2F-9039-46E7-A8A2-17035FCEA5E8}" dt="2022-12-01T09:02:21.921" v="13320" actId="478"/>
          <ac:spMkLst>
            <pc:docMk/>
            <pc:sldMk cId="3149298989" sldId="1115"/>
            <ac:spMk id="69" creationId="{C974D3E5-2824-45EF-81E8-8C558FEF03BB}"/>
          </ac:spMkLst>
        </pc:spChg>
        <pc:spChg chg="del">
          <ac:chgData name="Francois Ponchon" userId="647043d1-fef5-44a9-b98b-6ec86862d6ef" providerId="ADAL" clId="{01EACE2F-9039-46E7-A8A2-17035FCEA5E8}" dt="2022-12-01T09:02:17.771" v="13319" actId="478"/>
          <ac:spMkLst>
            <pc:docMk/>
            <pc:sldMk cId="3149298989" sldId="1115"/>
            <ac:spMk id="70" creationId="{7124A8C6-70CA-4037-8EC5-8FEF2DABC3C6}"/>
          </ac:spMkLst>
        </pc:spChg>
        <pc:graphicFrameChg chg="add mod modGraphic">
          <ac:chgData name="Francois Ponchon" userId="647043d1-fef5-44a9-b98b-6ec86862d6ef" providerId="ADAL" clId="{01EACE2F-9039-46E7-A8A2-17035FCEA5E8}" dt="2022-12-01T09:05:34.945" v="13584" actId="1076"/>
          <ac:graphicFrameMkLst>
            <pc:docMk/>
            <pc:sldMk cId="3149298989" sldId="1115"/>
            <ac:graphicFrameMk id="35" creationId="{7C241E5E-5D4C-49C1-BC5A-8087680228EC}"/>
          </ac:graphicFrameMkLst>
        </pc:graphicFrameChg>
        <pc:picChg chg="add del">
          <ac:chgData name="Francois Ponchon" userId="647043d1-fef5-44a9-b98b-6ec86862d6ef" providerId="ADAL" clId="{01EACE2F-9039-46E7-A8A2-17035FCEA5E8}" dt="2022-12-01T09:06:00.678" v="13593"/>
          <ac:picMkLst>
            <pc:docMk/>
            <pc:sldMk cId="3149298989" sldId="1115"/>
            <ac:picMk id="6" creationId="{E3532BA8-D1D2-4B50-BACE-3C60F429589A}"/>
          </ac:picMkLst>
        </pc:picChg>
        <pc:picChg chg="del">
          <ac:chgData name="Francois Ponchon" userId="647043d1-fef5-44a9-b98b-6ec86862d6ef" providerId="ADAL" clId="{01EACE2F-9039-46E7-A8A2-17035FCEA5E8}" dt="2022-12-01T09:02:21.921" v="13320" actId="478"/>
          <ac:picMkLst>
            <pc:docMk/>
            <pc:sldMk cId="3149298989" sldId="1115"/>
            <ac:picMk id="8" creationId="{80744ABD-B678-44D8-A64F-A591946304C7}"/>
          </ac:picMkLst>
        </pc:picChg>
        <pc:picChg chg="del">
          <ac:chgData name="Francois Ponchon" userId="647043d1-fef5-44a9-b98b-6ec86862d6ef" providerId="ADAL" clId="{01EACE2F-9039-46E7-A8A2-17035FCEA5E8}" dt="2022-12-01T09:02:21.921" v="13320" actId="478"/>
          <ac:picMkLst>
            <pc:docMk/>
            <pc:sldMk cId="3149298989" sldId="1115"/>
            <ac:picMk id="13" creationId="{7623AA2A-0C12-4320-B2AD-E5A591BD7B1E}"/>
          </ac:picMkLst>
        </pc:picChg>
        <pc:picChg chg="del">
          <ac:chgData name="Francois Ponchon" userId="647043d1-fef5-44a9-b98b-6ec86862d6ef" providerId="ADAL" clId="{01EACE2F-9039-46E7-A8A2-17035FCEA5E8}" dt="2022-12-01T09:02:21.921" v="13320" actId="478"/>
          <ac:picMkLst>
            <pc:docMk/>
            <pc:sldMk cId="3149298989" sldId="1115"/>
            <ac:picMk id="20" creationId="{4FC751E7-08D6-486D-A514-7996C8666B73}"/>
          </ac:picMkLst>
        </pc:picChg>
        <pc:picChg chg="add mod">
          <ac:chgData name="Francois Ponchon" userId="647043d1-fef5-44a9-b98b-6ec86862d6ef" providerId="ADAL" clId="{01EACE2F-9039-46E7-A8A2-17035FCEA5E8}" dt="2022-12-01T09:06:26.047" v="13629" actId="1076"/>
          <ac:picMkLst>
            <pc:docMk/>
            <pc:sldMk cId="3149298989" sldId="1115"/>
            <ac:picMk id="37" creationId="{113D4671-70D8-401A-988F-839AE2DB6E75}"/>
          </ac:picMkLst>
        </pc:picChg>
        <pc:picChg chg="del">
          <ac:chgData name="Francois Ponchon" userId="647043d1-fef5-44a9-b98b-6ec86862d6ef" providerId="ADAL" clId="{01EACE2F-9039-46E7-A8A2-17035FCEA5E8}" dt="2022-12-01T09:02:21.921" v="13320" actId="478"/>
          <ac:picMkLst>
            <pc:docMk/>
            <pc:sldMk cId="3149298989" sldId="1115"/>
            <ac:picMk id="41" creationId="{F24523E5-69A4-4B5E-8C4A-C7BB0D11D9EA}"/>
          </ac:picMkLst>
        </pc:picChg>
        <pc:picChg chg="del mod">
          <ac:chgData name="Francois Ponchon" userId="647043d1-fef5-44a9-b98b-6ec86862d6ef" providerId="ADAL" clId="{01EACE2F-9039-46E7-A8A2-17035FCEA5E8}" dt="2022-12-01T09:03:04.649" v="13365" actId="478"/>
          <ac:picMkLst>
            <pc:docMk/>
            <pc:sldMk cId="3149298989" sldId="1115"/>
            <ac:picMk id="60" creationId="{1E0FF7A1-28AF-4635-8232-C51EB25359E2}"/>
          </ac:picMkLst>
        </pc:picChg>
        <pc:picChg chg="del mod">
          <ac:chgData name="Francois Ponchon" userId="647043d1-fef5-44a9-b98b-6ec86862d6ef" providerId="ADAL" clId="{01EACE2F-9039-46E7-A8A2-17035FCEA5E8}" dt="2022-12-01T09:05:43.435" v="13591" actId="478"/>
          <ac:picMkLst>
            <pc:docMk/>
            <pc:sldMk cId="3149298989" sldId="1115"/>
            <ac:picMk id="65" creationId="{EB9596FF-445B-4F99-A55A-B97ECCB67F16}"/>
          </ac:picMkLst>
        </pc:pic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9" creationId="{2E466006-E388-4C0D-B9DB-769D2EEC4BC6}"/>
          </ac:cxnSpMkLst>
        </pc:cxn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18" creationId="{7CF7C056-8025-4B54-A98B-F83E8EA08147}"/>
          </ac:cxnSpMkLst>
        </pc:cxn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29" creationId="{38A5BBD2-3614-4437-B82C-0B37241B1627}"/>
          </ac:cxnSpMkLst>
        </pc:cxn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31" creationId="{E092C79B-F19C-4072-A9A5-34FACD64A51C}"/>
          </ac:cxnSpMkLst>
        </pc:cxn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33" creationId="{0E57F29F-6F02-46C6-95BC-E2B82ECDFFB2}"/>
          </ac:cxnSpMkLst>
        </pc:cxn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36" creationId="{8D3D5959-2761-4610-BFAF-124879975793}"/>
          </ac:cxnSpMkLst>
        </pc:cxn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43" creationId="{6ED3A663-F217-4FF2-9C40-1FDAB53FBFEB}"/>
          </ac:cxnSpMkLst>
        </pc:cxn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57" creationId="{2DDE1867-FF3E-482C-8D1C-72717605D8FF}"/>
          </ac:cxnSpMkLst>
        </pc:cxn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63" creationId="{39AF1F97-CF17-4C58-BD2A-A9AF666E9F4D}"/>
          </ac:cxnSpMkLst>
        </pc:cxnChg>
        <pc:cxnChg chg="del">
          <ac:chgData name="Francois Ponchon" userId="647043d1-fef5-44a9-b98b-6ec86862d6ef" providerId="ADAL" clId="{01EACE2F-9039-46E7-A8A2-17035FCEA5E8}" dt="2022-12-01T09:02:21.921" v="13320" actId="478"/>
          <ac:cxnSpMkLst>
            <pc:docMk/>
            <pc:sldMk cId="3149298989" sldId="1115"/>
            <ac:cxnSpMk id="66" creationId="{948D33EB-78E9-44E7-9AE6-8D4D94BEF4DB}"/>
          </ac:cxnSpMkLst>
        </pc:cxnChg>
      </pc:sldChg>
      <pc:sldChg chg="addSp modSp add mod">
        <pc:chgData name="Francois Ponchon" userId="647043d1-fef5-44a9-b98b-6ec86862d6ef" providerId="ADAL" clId="{01EACE2F-9039-46E7-A8A2-17035FCEA5E8}" dt="2022-12-01T09:09:53.753" v="13758" actId="1035"/>
        <pc:sldMkLst>
          <pc:docMk/>
          <pc:sldMk cId="3888559582" sldId="1116"/>
        </pc:sldMkLst>
        <pc:spChg chg="mod">
          <ac:chgData name="Francois Ponchon" userId="647043d1-fef5-44a9-b98b-6ec86862d6ef" providerId="ADAL" clId="{01EACE2F-9039-46E7-A8A2-17035FCEA5E8}" dt="2022-12-01T09:08:37.935" v="13730" actId="20577"/>
          <ac:spMkLst>
            <pc:docMk/>
            <pc:sldMk cId="3888559582" sldId="1116"/>
            <ac:spMk id="4" creationId="{80D57F84-C250-493E-ADA9-B18BCDBD07BD}"/>
          </ac:spMkLst>
        </pc:spChg>
        <pc:spChg chg="add mod">
          <ac:chgData name="Francois Ponchon" userId="647043d1-fef5-44a9-b98b-6ec86862d6ef" providerId="ADAL" clId="{01EACE2F-9039-46E7-A8A2-17035FCEA5E8}" dt="2022-12-01T09:09:36.255" v="13751" actId="207"/>
          <ac:spMkLst>
            <pc:docMk/>
            <pc:sldMk cId="3888559582" sldId="1116"/>
            <ac:spMk id="8" creationId="{A91F6DBD-856E-473B-9BFB-9661CD8486AD}"/>
          </ac:spMkLst>
        </pc:spChg>
        <pc:graphicFrameChg chg="add mod">
          <ac:chgData name="Francois Ponchon" userId="647043d1-fef5-44a9-b98b-6ec86862d6ef" providerId="ADAL" clId="{01EACE2F-9039-46E7-A8A2-17035FCEA5E8}" dt="2022-12-01T09:09:14.306" v="13733" actId="207"/>
          <ac:graphicFrameMkLst>
            <pc:docMk/>
            <pc:sldMk cId="3888559582" sldId="1116"/>
            <ac:graphicFrameMk id="6" creationId="{A5B08DEA-BF4E-4B6A-A407-59D86EFB340F}"/>
          </ac:graphicFrameMkLst>
        </pc:graphicFrameChg>
        <pc:cxnChg chg="add">
          <ac:chgData name="Francois Ponchon" userId="647043d1-fef5-44a9-b98b-6ec86862d6ef" providerId="ADAL" clId="{01EACE2F-9039-46E7-A8A2-17035FCEA5E8}" dt="2022-12-01T09:09:00.685" v="13732" actId="11529"/>
          <ac:cxnSpMkLst>
            <pc:docMk/>
            <pc:sldMk cId="3888559582" sldId="1116"/>
            <ac:cxnSpMk id="3" creationId="{C6E602A8-2283-4BAD-8662-7D41205CAD50}"/>
          </ac:cxnSpMkLst>
        </pc:cxnChg>
        <pc:cxnChg chg="add mod">
          <ac:chgData name="Francois Ponchon" userId="647043d1-fef5-44a9-b98b-6ec86862d6ef" providerId="ADAL" clId="{01EACE2F-9039-46E7-A8A2-17035FCEA5E8}" dt="2022-12-01T09:08:48.924" v="13731"/>
          <ac:cxnSpMkLst>
            <pc:docMk/>
            <pc:sldMk cId="3888559582" sldId="1116"/>
            <ac:cxnSpMk id="7" creationId="{48132E43-BA01-4C64-8AD1-7125FC2232BF}"/>
          </ac:cxnSpMkLst>
        </pc:cxnChg>
        <pc:cxnChg chg="add mod">
          <ac:chgData name="Francois Ponchon" userId="647043d1-fef5-44a9-b98b-6ec86862d6ef" providerId="ADAL" clId="{01EACE2F-9039-46E7-A8A2-17035FCEA5E8}" dt="2022-12-01T09:09:22.932" v="13735" actId="1076"/>
          <ac:cxnSpMkLst>
            <pc:docMk/>
            <pc:sldMk cId="3888559582" sldId="1116"/>
            <ac:cxnSpMk id="9" creationId="{C1188054-0B86-4946-93F8-0C3DD91806FE}"/>
          </ac:cxnSpMkLst>
        </pc:cxnChg>
        <pc:cxnChg chg="add mod">
          <ac:chgData name="Francois Ponchon" userId="647043d1-fef5-44a9-b98b-6ec86862d6ef" providerId="ADAL" clId="{01EACE2F-9039-46E7-A8A2-17035FCEA5E8}" dt="2022-12-01T09:09:53.753" v="13758" actId="1035"/>
          <ac:cxnSpMkLst>
            <pc:docMk/>
            <pc:sldMk cId="3888559582" sldId="1116"/>
            <ac:cxnSpMk id="10" creationId="{5AA59BD6-FD51-4387-B567-A75048C10895}"/>
          </ac:cxnSpMkLst>
        </pc:cxnChg>
      </pc:sldChg>
      <pc:sldChg chg="delSp modSp add mod">
        <pc:chgData name="Francois Ponchon" userId="647043d1-fef5-44a9-b98b-6ec86862d6ef" providerId="ADAL" clId="{01EACE2F-9039-46E7-A8A2-17035FCEA5E8}" dt="2022-12-01T09:11:54.399" v="13811" actId="1076"/>
        <pc:sldMkLst>
          <pc:docMk/>
          <pc:sldMk cId="3135387107" sldId="1117"/>
        </pc:sldMkLst>
        <pc:spChg chg="mod">
          <ac:chgData name="Francois Ponchon" userId="647043d1-fef5-44a9-b98b-6ec86862d6ef" providerId="ADAL" clId="{01EACE2F-9039-46E7-A8A2-17035FCEA5E8}" dt="2022-12-01T09:11:36.546" v="13796" actId="20577"/>
          <ac:spMkLst>
            <pc:docMk/>
            <pc:sldMk cId="3135387107" sldId="1117"/>
            <ac:spMk id="4" creationId="{80D57F84-C250-493E-ADA9-B18BCDBD07BD}"/>
          </ac:spMkLst>
        </pc:spChg>
        <pc:spChg chg="mod">
          <ac:chgData name="Francois Ponchon" userId="647043d1-fef5-44a9-b98b-6ec86862d6ef" providerId="ADAL" clId="{01EACE2F-9039-46E7-A8A2-17035FCEA5E8}" dt="2022-12-01T09:11:54.399" v="13811" actId="1076"/>
          <ac:spMkLst>
            <pc:docMk/>
            <pc:sldMk cId="3135387107" sldId="1117"/>
            <ac:spMk id="8" creationId="{A91F6DBD-856E-473B-9BFB-9661CD8486AD}"/>
          </ac:spMkLst>
        </pc:spChg>
        <pc:graphicFrameChg chg="mod">
          <ac:chgData name="Francois Ponchon" userId="647043d1-fef5-44a9-b98b-6ec86862d6ef" providerId="ADAL" clId="{01EACE2F-9039-46E7-A8A2-17035FCEA5E8}" dt="2022-12-01T09:11:40.554" v="13797" actId="207"/>
          <ac:graphicFrameMkLst>
            <pc:docMk/>
            <pc:sldMk cId="3135387107" sldId="1117"/>
            <ac:graphicFrameMk id="6" creationId="{A5B08DEA-BF4E-4B6A-A407-59D86EFB340F}"/>
          </ac:graphicFrameMkLst>
        </pc:graphicFrameChg>
        <pc:cxnChg chg="del">
          <ac:chgData name="Francois Ponchon" userId="647043d1-fef5-44a9-b98b-6ec86862d6ef" providerId="ADAL" clId="{01EACE2F-9039-46E7-A8A2-17035FCEA5E8}" dt="2022-12-01T09:11:46.794" v="13799" actId="478"/>
          <ac:cxnSpMkLst>
            <pc:docMk/>
            <pc:sldMk cId="3135387107" sldId="1117"/>
            <ac:cxnSpMk id="3" creationId="{C6E602A8-2283-4BAD-8662-7D41205CAD50}"/>
          </ac:cxnSpMkLst>
        </pc:cxnChg>
        <pc:cxnChg chg="del">
          <ac:chgData name="Francois Ponchon" userId="647043d1-fef5-44a9-b98b-6ec86862d6ef" providerId="ADAL" clId="{01EACE2F-9039-46E7-A8A2-17035FCEA5E8}" dt="2022-12-01T09:11:47.625" v="13800" actId="478"/>
          <ac:cxnSpMkLst>
            <pc:docMk/>
            <pc:sldMk cId="3135387107" sldId="1117"/>
            <ac:cxnSpMk id="9" creationId="{C1188054-0B86-4946-93F8-0C3DD91806FE}"/>
          </ac:cxnSpMkLst>
        </pc:cxnChg>
        <pc:cxnChg chg="del">
          <ac:chgData name="Francois Ponchon" userId="647043d1-fef5-44a9-b98b-6ec86862d6ef" providerId="ADAL" clId="{01EACE2F-9039-46E7-A8A2-17035FCEA5E8}" dt="2022-12-01T09:11:46.268" v="13798" actId="478"/>
          <ac:cxnSpMkLst>
            <pc:docMk/>
            <pc:sldMk cId="3135387107" sldId="1117"/>
            <ac:cxnSpMk id="10" creationId="{5AA59BD6-FD51-4387-B567-A75048C10895}"/>
          </ac:cxnSpMkLst>
        </pc:cxnChg>
      </pc:sldChg>
      <pc:sldChg chg="addSp delSp modSp add mod delAnim">
        <pc:chgData name="Francois Ponchon" userId="647043d1-fef5-44a9-b98b-6ec86862d6ef" providerId="ADAL" clId="{01EACE2F-9039-46E7-A8A2-17035FCEA5E8}" dt="2022-12-01T09:17:43.490" v="14195" actId="403"/>
        <pc:sldMkLst>
          <pc:docMk/>
          <pc:sldMk cId="3772637422" sldId="1118"/>
        </pc:sldMkLst>
        <pc:spChg chg="mod">
          <ac:chgData name="Francois Ponchon" userId="647043d1-fef5-44a9-b98b-6ec86862d6ef" providerId="ADAL" clId="{01EACE2F-9039-46E7-A8A2-17035FCEA5E8}" dt="2022-12-01T09:13:51.856" v="13993" actId="20577"/>
          <ac:spMkLst>
            <pc:docMk/>
            <pc:sldMk cId="3772637422" sldId="1118"/>
            <ac:spMk id="2" creationId="{0ED0AC7D-EB24-4B53-B79D-9CB0DE2A2195}"/>
          </ac:spMkLst>
        </pc:spChg>
        <pc:spChg chg="del">
          <ac:chgData name="Francois Ponchon" userId="647043d1-fef5-44a9-b98b-6ec86862d6ef" providerId="ADAL" clId="{01EACE2F-9039-46E7-A8A2-17035FCEA5E8}" dt="2022-12-01T09:12:38.926" v="13873" actId="478"/>
          <ac:spMkLst>
            <pc:docMk/>
            <pc:sldMk cId="3772637422" sldId="1118"/>
            <ac:spMk id="4" creationId="{4B596B0A-7176-47A6-A0F6-FD446E75898D}"/>
          </ac:spMkLst>
        </pc:spChg>
        <pc:spChg chg="mod">
          <ac:chgData name="Francois Ponchon" userId="647043d1-fef5-44a9-b98b-6ec86862d6ef" providerId="ADAL" clId="{01EACE2F-9039-46E7-A8A2-17035FCEA5E8}" dt="2022-12-01T09:14:32.506" v="14101" actId="20577"/>
          <ac:spMkLst>
            <pc:docMk/>
            <pc:sldMk cId="3772637422" sldId="1118"/>
            <ac:spMk id="10" creationId="{54D60348-B630-4F47-A5EB-091F056079B1}"/>
          </ac:spMkLst>
        </pc:spChg>
        <pc:spChg chg="add mod">
          <ac:chgData name="Francois Ponchon" userId="647043d1-fef5-44a9-b98b-6ec86862d6ef" providerId="ADAL" clId="{01EACE2F-9039-46E7-A8A2-17035FCEA5E8}" dt="2022-12-01T09:12:46.489" v="13877" actId="1076"/>
          <ac:spMkLst>
            <pc:docMk/>
            <pc:sldMk cId="3772637422" sldId="1118"/>
            <ac:spMk id="12" creationId="{D40E0A6E-3EAB-46CE-ABD1-B0177224E2BC}"/>
          </ac:spMkLst>
        </pc:spChg>
        <pc:spChg chg="add mod">
          <ac:chgData name="Francois Ponchon" userId="647043d1-fef5-44a9-b98b-6ec86862d6ef" providerId="ADAL" clId="{01EACE2F-9039-46E7-A8A2-17035FCEA5E8}" dt="2022-12-01T09:12:46.489" v="13877" actId="1076"/>
          <ac:spMkLst>
            <pc:docMk/>
            <pc:sldMk cId="3772637422" sldId="1118"/>
            <ac:spMk id="13" creationId="{C46D9B77-B9A5-4D96-9646-80B336879430}"/>
          </ac:spMkLst>
        </pc:spChg>
        <pc:spChg chg="add mod">
          <ac:chgData name="Francois Ponchon" userId="647043d1-fef5-44a9-b98b-6ec86862d6ef" providerId="ADAL" clId="{01EACE2F-9039-46E7-A8A2-17035FCEA5E8}" dt="2022-12-01T09:12:46.489" v="13877" actId="1076"/>
          <ac:spMkLst>
            <pc:docMk/>
            <pc:sldMk cId="3772637422" sldId="1118"/>
            <ac:spMk id="15" creationId="{E19D0883-332D-47D6-9A4A-F2AD1463C2D6}"/>
          </ac:spMkLst>
        </pc:spChg>
        <pc:spChg chg="mod">
          <ac:chgData name="Francois Ponchon" userId="647043d1-fef5-44a9-b98b-6ec86862d6ef" providerId="ADAL" clId="{01EACE2F-9039-46E7-A8A2-17035FCEA5E8}" dt="2022-12-01T09:12:46.489" v="13877" actId="1076"/>
          <ac:spMkLst>
            <pc:docMk/>
            <pc:sldMk cId="3772637422" sldId="1118"/>
            <ac:spMk id="19" creationId="{77CC045A-D5B9-40FA-9854-841CFD5A7A36}"/>
          </ac:spMkLst>
        </pc:spChg>
        <pc:spChg chg="add mod">
          <ac:chgData name="Francois Ponchon" userId="647043d1-fef5-44a9-b98b-6ec86862d6ef" providerId="ADAL" clId="{01EACE2F-9039-46E7-A8A2-17035FCEA5E8}" dt="2022-12-01T09:12:46.489" v="13877" actId="1076"/>
          <ac:spMkLst>
            <pc:docMk/>
            <pc:sldMk cId="3772637422" sldId="1118"/>
            <ac:spMk id="23" creationId="{549C7D4F-37F0-4345-B6C2-6677241D84CF}"/>
          </ac:spMkLst>
        </pc:spChg>
        <pc:spChg chg="add mod">
          <ac:chgData name="Francois Ponchon" userId="647043d1-fef5-44a9-b98b-6ec86862d6ef" providerId="ADAL" clId="{01EACE2F-9039-46E7-A8A2-17035FCEA5E8}" dt="2022-12-01T09:12:46.489" v="13877" actId="1076"/>
          <ac:spMkLst>
            <pc:docMk/>
            <pc:sldMk cId="3772637422" sldId="1118"/>
            <ac:spMk id="24" creationId="{ED29D79E-3C5B-4E02-BA3A-B23F06DB7F52}"/>
          </ac:spMkLst>
        </pc:spChg>
        <pc:spChg chg="add mod">
          <ac:chgData name="Francois Ponchon" userId="647043d1-fef5-44a9-b98b-6ec86862d6ef" providerId="ADAL" clId="{01EACE2F-9039-46E7-A8A2-17035FCEA5E8}" dt="2022-12-01T09:12:46.489" v="13877" actId="1076"/>
          <ac:spMkLst>
            <pc:docMk/>
            <pc:sldMk cId="3772637422" sldId="1118"/>
            <ac:spMk id="26" creationId="{95E40A29-6425-4518-AEAB-F3537AF1EB0D}"/>
          </ac:spMkLst>
        </pc:spChg>
        <pc:spChg chg="add mod">
          <ac:chgData name="Francois Ponchon" userId="647043d1-fef5-44a9-b98b-6ec86862d6ef" providerId="ADAL" clId="{01EACE2F-9039-46E7-A8A2-17035FCEA5E8}" dt="2022-12-01T09:12:54.873" v="13884" actId="20577"/>
          <ac:spMkLst>
            <pc:docMk/>
            <pc:sldMk cId="3772637422" sldId="1118"/>
            <ac:spMk id="27" creationId="{431F6400-EC3D-4760-A239-178732C1744C}"/>
          </ac:spMkLst>
        </pc:spChg>
        <pc:spChg chg="add mod">
          <ac:chgData name="Francois Ponchon" userId="647043d1-fef5-44a9-b98b-6ec86862d6ef" providerId="ADAL" clId="{01EACE2F-9039-46E7-A8A2-17035FCEA5E8}" dt="2022-12-01T09:13:10.646" v="13896" actId="1076"/>
          <ac:spMkLst>
            <pc:docMk/>
            <pc:sldMk cId="3772637422" sldId="1118"/>
            <ac:spMk id="28" creationId="{1FC4DDD5-97F8-4C94-AE59-9A12BBC35699}"/>
          </ac:spMkLst>
        </pc:spChg>
        <pc:spChg chg="add mod">
          <ac:chgData name="Francois Ponchon" userId="647043d1-fef5-44a9-b98b-6ec86862d6ef" providerId="ADAL" clId="{01EACE2F-9039-46E7-A8A2-17035FCEA5E8}" dt="2022-12-01T09:14:45.707" v="14141" actId="20577"/>
          <ac:spMkLst>
            <pc:docMk/>
            <pc:sldMk cId="3772637422" sldId="1118"/>
            <ac:spMk id="29" creationId="{8212DAF5-7A2A-4A97-83BE-EC65299FA2EC}"/>
          </ac:spMkLst>
        </pc:spChg>
        <pc:spChg chg="add mod">
          <ac:chgData name="Francois Ponchon" userId="647043d1-fef5-44a9-b98b-6ec86862d6ef" providerId="ADAL" clId="{01EACE2F-9039-46E7-A8A2-17035FCEA5E8}" dt="2022-12-01T09:14:59.368" v="14159" actId="20577"/>
          <ac:spMkLst>
            <pc:docMk/>
            <pc:sldMk cId="3772637422" sldId="1118"/>
            <ac:spMk id="31" creationId="{1DAB9FD3-F249-4D94-8E35-8403EB1880A1}"/>
          </ac:spMkLst>
        </pc:spChg>
        <pc:spChg chg="add mod">
          <ac:chgData name="Francois Ponchon" userId="647043d1-fef5-44a9-b98b-6ec86862d6ef" providerId="ADAL" clId="{01EACE2F-9039-46E7-A8A2-17035FCEA5E8}" dt="2022-12-01T09:17:43.490" v="14195" actId="403"/>
          <ac:spMkLst>
            <pc:docMk/>
            <pc:sldMk cId="3772637422" sldId="1118"/>
            <ac:spMk id="34" creationId="{EDE52A56-FF23-4FD6-AD76-83112A81C0C6}"/>
          </ac:spMkLst>
        </pc:spChg>
        <pc:grpChg chg="del">
          <ac:chgData name="Francois Ponchon" userId="647043d1-fef5-44a9-b98b-6ec86862d6ef" providerId="ADAL" clId="{01EACE2F-9039-46E7-A8A2-17035FCEA5E8}" dt="2022-12-01T09:12:38.926" v="13873" actId="478"/>
          <ac:grpSpMkLst>
            <pc:docMk/>
            <pc:sldMk cId="3772637422" sldId="1118"/>
            <ac:grpSpMk id="14" creationId="{0B1988D2-470D-4D26-BF31-524BACC0F9B2}"/>
          </ac:grpSpMkLst>
        </pc:grpChg>
        <pc:grpChg chg="add mod">
          <ac:chgData name="Francois Ponchon" userId="647043d1-fef5-44a9-b98b-6ec86862d6ef" providerId="ADAL" clId="{01EACE2F-9039-46E7-A8A2-17035FCEA5E8}" dt="2022-12-01T09:12:46.489" v="13877" actId="1076"/>
          <ac:grpSpMkLst>
            <pc:docMk/>
            <pc:sldMk cId="3772637422" sldId="1118"/>
            <ac:grpSpMk id="18" creationId="{7713CEA0-1831-4F74-B49E-A3CE1966810C}"/>
          </ac:grpSpMkLst>
        </pc:grpChg>
        <pc:picChg chg="del">
          <ac:chgData name="Francois Ponchon" userId="647043d1-fef5-44a9-b98b-6ec86862d6ef" providerId="ADAL" clId="{01EACE2F-9039-46E7-A8A2-17035FCEA5E8}" dt="2022-12-01T09:12:38.926" v="13873" actId="478"/>
          <ac:picMkLst>
            <pc:docMk/>
            <pc:sldMk cId="3772637422" sldId="1118"/>
            <ac:picMk id="3" creationId="{0F20695D-75E3-473C-8C45-37CED3CC9805}"/>
          </ac:picMkLst>
        </pc:picChg>
        <pc:picChg chg="mod">
          <ac:chgData name="Francois Ponchon" userId="647043d1-fef5-44a9-b98b-6ec86862d6ef" providerId="ADAL" clId="{01EACE2F-9039-46E7-A8A2-17035FCEA5E8}" dt="2022-12-01T09:12:46.489" v="13877" actId="1076"/>
          <ac:picMkLst>
            <pc:docMk/>
            <pc:sldMk cId="3772637422" sldId="1118"/>
            <ac:picMk id="20" creationId="{6DE2A190-0BDF-412A-983E-1D6A976B21B4}"/>
          </ac:picMkLst>
        </pc:picChg>
        <pc:picChg chg="add del mod">
          <ac:chgData name="Francois Ponchon" userId="647043d1-fef5-44a9-b98b-6ec86862d6ef" providerId="ADAL" clId="{01EACE2F-9039-46E7-A8A2-17035FCEA5E8}" dt="2022-12-01T09:17:28.830" v="14166" actId="478"/>
          <ac:picMkLst>
            <pc:docMk/>
            <pc:sldMk cId="3772637422" sldId="1118"/>
            <ac:picMk id="10242" creationId="{D9867464-83B5-4168-91A6-C3266AAB1970}"/>
          </ac:picMkLst>
        </pc:picChg>
        <pc:picChg chg="add mod">
          <ac:chgData name="Francois Ponchon" userId="647043d1-fef5-44a9-b98b-6ec86862d6ef" providerId="ADAL" clId="{01EACE2F-9039-46E7-A8A2-17035FCEA5E8}" dt="2022-12-01T09:17:35.283" v="14170" actId="1076"/>
          <ac:picMkLst>
            <pc:docMk/>
            <pc:sldMk cId="3772637422" sldId="1118"/>
            <ac:picMk id="10244" creationId="{7473775A-7EC5-4869-99A4-0AEEE799CB41}"/>
          </ac:picMkLst>
        </pc:picChg>
        <pc:cxnChg chg="add">
          <ac:chgData name="Francois Ponchon" userId="647043d1-fef5-44a9-b98b-6ec86862d6ef" providerId="ADAL" clId="{01EACE2F-9039-46E7-A8A2-17035FCEA5E8}" dt="2022-12-01T09:14:01.243" v="13994" actId="11529"/>
          <ac:cxnSpMkLst>
            <pc:docMk/>
            <pc:sldMk cId="3772637422" sldId="1118"/>
            <ac:cxnSpMk id="8" creationId="{572B3E7A-9FC6-4C63-996B-399948D74E79}"/>
          </ac:cxnSpMkLst>
        </pc:cxnChg>
        <pc:cxnChg chg="mod">
          <ac:chgData name="Francois Ponchon" userId="647043d1-fef5-44a9-b98b-6ec86862d6ef" providerId="ADAL" clId="{01EACE2F-9039-46E7-A8A2-17035FCEA5E8}" dt="2022-12-01T09:12:38.926" v="13873" actId="478"/>
          <ac:cxnSpMkLst>
            <pc:docMk/>
            <pc:sldMk cId="3772637422" sldId="1118"/>
            <ac:cxnSpMk id="9" creationId="{D9C15201-5482-4747-A830-9E0C7E6E6627}"/>
          </ac:cxnSpMkLst>
        </pc:cxnChg>
        <pc:cxnChg chg="add mod">
          <ac:chgData name="Francois Ponchon" userId="647043d1-fef5-44a9-b98b-6ec86862d6ef" providerId="ADAL" clId="{01EACE2F-9039-46E7-A8A2-17035FCEA5E8}" dt="2022-12-01T09:12:46.489" v="13877" actId="1076"/>
          <ac:cxnSpMkLst>
            <pc:docMk/>
            <pc:sldMk cId="3772637422" sldId="1118"/>
            <ac:cxnSpMk id="21" creationId="{4729E03F-45D3-4B3D-A9F0-46AC709215DF}"/>
          </ac:cxnSpMkLst>
        </pc:cxnChg>
        <pc:cxnChg chg="add mod">
          <ac:chgData name="Francois Ponchon" userId="647043d1-fef5-44a9-b98b-6ec86862d6ef" providerId="ADAL" clId="{01EACE2F-9039-46E7-A8A2-17035FCEA5E8}" dt="2022-12-01T09:12:46.489" v="13877" actId="1076"/>
          <ac:cxnSpMkLst>
            <pc:docMk/>
            <pc:sldMk cId="3772637422" sldId="1118"/>
            <ac:cxnSpMk id="22" creationId="{597E1DF4-1E2D-4F7C-8F06-5BDFFE9D57EE}"/>
          </ac:cxnSpMkLst>
        </pc:cxnChg>
        <pc:cxnChg chg="add mod">
          <ac:chgData name="Francois Ponchon" userId="647043d1-fef5-44a9-b98b-6ec86862d6ef" providerId="ADAL" clId="{01EACE2F-9039-46E7-A8A2-17035FCEA5E8}" dt="2022-12-01T09:12:46.489" v="13877" actId="1076"/>
          <ac:cxnSpMkLst>
            <pc:docMk/>
            <pc:sldMk cId="3772637422" sldId="1118"/>
            <ac:cxnSpMk id="25" creationId="{38FDE4DF-C342-440E-B852-F7502236DE1B}"/>
          </ac:cxnSpMkLst>
        </pc:cxnChg>
        <pc:cxnChg chg="add mod">
          <ac:chgData name="Francois Ponchon" userId="647043d1-fef5-44a9-b98b-6ec86862d6ef" providerId="ADAL" clId="{01EACE2F-9039-46E7-A8A2-17035FCEA5E8}" dt="2022-12-01T09:15:05.499" v="14162" actId="14100"/>
          <ac:cxnSpMkLst>
            <pc:docMk/>
            <pc:sldMk cId="3772637422" sldId="1118"/>
            <ac:cxnSpMk id="30" creationId="{49CD8161-C113-4E56-AAEF-6D07ABFBD247}"/>
          </ac:cxnSpMkLst>
        </pc:cxnChg>
      </pc:sldChg>
      <pc:sldChg chg="addSp delSp modSp add mod delAnim modAnim">
        <pc:chgData name="Francois Ponchon" userId="647043d1-fef5-44a9-b98b-6ec86862d6ef" providerId="ADAL" clId="{01EACE2F-9039-46E7-A8A2-17035FCEA5E8}" dt="2022-12-01T13:35:40.693" v="15314" actId="14100"/>
        <pc:sldMkLst>
          <pc:docMk/>
          <pc:sldMk cId="2706766847" sldId="1119"/>
        </pc:sldMkLst>
        <pc:spChg chg="del">
          <ac:chgData name="Francois Ponchon" userId="647043d1-fef5-44a9-b98b-6ec86862d6ef" providerId="ADAL" clId="{01EACE2F-9039-46E7-A8A2-17035FCEA5E8}" dt="2022-12-01T13:13:02.587" v="14890" actId="478"/>
          <ac:spMkLst>
            <pc:docMk/>
            <pc:sldMk cId="2706766847" sldId="1119"/>
            <ac:spMk id="2" creationId="{22696C9F-62CD-45C1-A33D-C7122D0627A1}"/>
          </ac:spMkLst>
        </pc:spChg>
        <pc:spChg chg="del">
          <ac:chgData name="Francois Ponchon" userId="647043d1-fef5-44a9-b98b-6ec86862d6ef" providerId="ADAL" clId="{01EACE2F-9039-46E7-A8A2-17035FCEA5E8}" dt="2022-12-01T13:13:07.378" v="14893" actId="478"/>
          <ac:spMkLst>
            <pc:docMk/>
            <pc:sldMk cId="2706766847" sldId="1119"/>
            <ac:spMk id="3" creationId="{E7C4F13B-EE84-4947-920E-91BD97481E0E}"/>
          </ac:spMkLst>
        </pc:spChg>
        <pc:spChg chg="add mod">
          <ac:chgData name="Francois Ponchon" userId="647043d1-fef5-44a9-b98b-6ec86862d6ef" providerId="ADAL" clId="{01EACE2F-9039-46E7-A8A2-17035FCEA5E8}" dt="2022-12-01T13:28:49.469" v="15142" actId="14100"/>
          <ac:spMkLst>
            <pc:docMk/>
            <pc:sldMk cId="2706766847" sldId="1119"/>
            <ac:spMk id="5" creationId="{4D9911F7-7F64-4464-897F-1EB7ECA7ECC6}"/>
          </ac:spMkLst>
        </pc:spChg>
        <pc:spChg chg="del">
          <ac:chgData name="Francois Ponchon" userId="647043d1-fef5-44a9-b98b-6ec86862d6ef" providerId="ADAL" clId="{01EACE2F-9039-46E7-A8A2-17035FCEA5E8}" dt="2022-12-01T13:13:07.378" v="14893" actId="478"/>
          <ac:spMkLst>
            <pc:docMk/>
            <pc:sldMk cId="2706766847" sldId="1119"/>
            <ac:spMk id="7" creationId="{DDE5C35C-452F-470A-8BE8-260ACC66E204}"/>
          </ac:spMkLst>
        </pc:spChg>
        <pc:spChg chg="del">
          <ac:chgData name="Francois Ponchon" userId="647043d1-fef5-44a9-b98b-6ec86862d6ef" providerId="ADAL" clId="{01EACE2F-9039-46E7-A8A2-17035FCEA5E8}" dt="2022-12-01T13:13:07.378" v="14893" actId="478"/>
          <ac:spMkLst>
            <pc:docMk/>
            <pc:sldMk cId="2706766847" sldId="1119"/>
            <ac:spMk id="10" creationId="{E2824E14-B8F6-45BD-BF41-D75400ECA6AF}"/>
          </ac:spMkLst>
        </pc:spChg>
        <pc:spChg chg="mod">
          <ac:chgData name="Francois Ponchon" userId="647043d1-fef5-44a9-b98b-6ec86862d6ef" providerId="ADAL" clId="{01EACE2F-9039-46E7-A8A2-17035FCEA5E8}" dt="2022-12-01T13:13:04.526" v="14892" actId="1076"/>
          <ac:spMkLst>
            <pc:docMk/>
            <pc:sldMk cId="2706766847" sldId="1119"/>
            <ac:spMk id="16" creationId="{F2B3BEB3-E4DB-46CF-A9A7-4ECECDBE6897}"/>
          </ac:spMkLst>
        </pc:spChg>
        <pc:spChg chg="del">
          <ac:chgData name="Francois Ponchon" userId="647043d1-fef5-44a9-b98b-6ec86862d6ef" providerId="ADAL" clId="{01EACE2F-9039-46E7-A8A2-17035FCEA5E8}" dt="2022-12-01T13:13:02.012" v="14889" actId="478"/>
          <ac:spMkLst>
            <pc:docMk/>
            <pc:sldMk cId="2706766847" sldId="1119"/>
            <ac:spMk id="18" creationId="{D9ECEEEC-E91D-49E1-8873-A9FFCECBE6D1}"/>
          </ac:spMkLst>
        </pc:spChg>
        <pc:spChg chg="del">
          <ac:chgData name="Francois Ponchon" userId="647043d1-fef5-44a9-b98b-6ec86862d6ef" providerId="ADAL" clId="{01EACE2F-9039-46E7-A8A2-17035FCEA5E8}" dt="2022-12-01T13:13:07.378" v="14893" actId="478"/>
          <ac:spMkLst>
            <pc:docMk/>
            <pc:sldMk cId="2706766847" sldId="1119"/>
            <ac:spMk id="19" creationId="{978B3395-EDF2-451B-9853-CE45EC7F7C67}"/>
          </ac:spMkLst>
        </pc:spChg>
        <pc:spChg chg="del">
          <ac:chgData name="Francois Ponchon" userId="647043d1-fef5-44a9-b98b-6ec86862d6ef" providerId="ADAL" clId="{01EACE2F-9039-46E7-A8A2-17035FCEA5E8}" dt="2022-12-01T13:13:02.012" v="14889" actId="478"/>
          <ac:spMkLst>
            <pc:docMk/>
            <pc:sldMk cId="2706766847" sldId="1119"/>
            <ac:spMk id="23" creationId="{42BC74B0-86D0-4E2E-BDEB-D865A1FEB112}"/>
          </ac:spMkLst>
        </pc:spChg>
        <pc:spChg chg="add mod">
          <ac:chgData name="Francois Ponchon" userId="647043d1-fef5-44a9-b98b-6ec86862d6ef" providerId="ADAL" clId="{01EACE2F-9039-46E7-A8A2-17035FCEA5E8}" dt="2022-12-01T13:33:51.643" v="15253"/>
          <ac:spMkLst>
            <pc:docMk/>
            <pc:sldMk cId="2706766847" sldId="1119"/>
            <ac:spMk id="24" creationId="{FBF5EE44-762A-42B3-9671-8E50AFE17954}"/>
          </ac:spMkLst>
        </pc:spChg>
        <pc:spChg chg="del">
          <ac:chgData name="Francois Ponchon" userId="647043d1-fef5-44a9-b98b-6ec86862d6ef" providerId="ADAL" clId="{01EACE2F-9039-46E7-A8A2-17035FCEA5E8}" dt="2022-12-01T13:13:07.378" v="14893" actId="478"/>
          <ac:spMkLst>
            <pc:docMk/>
            <pc:sldMk cId="2706766847" sldId="1119"/>
            <ac:spMk id="25" creationId="{1753119E-8D28-4B0E-AE21-A72BCBB5ABAB}"/>
          </ac:spMkLst>
        </pc:spChg>
        <pc:spChg chg="add mod">
          <ac:chgData name="Francois Ponchon" userId="647043d1-fef5-44a9-b98b-6ec86862d6ef" providerId="ADAL" clId="{01EACE2F-9039-46E7-A8A2-17035FCEA5E8}" dt="2022-12-01T13:34:22.462" v="15274" actId="1076"/>
          <ac:spMkLst>
            <pc:docMk/>
            <pc:sldMk cId="2706766847" sldId="1119"/>
            <ac:spMk id="44" creationId="{3F5E9CE4-208C-445D-876B-A4E74E17D147}"/>
          </ac:spMkLst>
        </pc:spChg>
        <pc:spChg chg="add mod">
          <ac:chgData name="Francois Ponchon" userId="647043d1-fef5-44a9-b98b-6ec86862d6ef" providerId="ADAL" clId="{01EACE2F-9039-46E7-A8A2-17035FCEA5E8}" dt="2022-12-01T13:33:45.762" v="15251" actId="20577"/>
          <ac:spMkLst>
            <pc:docMk/>
            <pc:sldMk cId="2706766847" sldId="1119"/>
            <ac:spMk id="54" creationId="{1F05BF8C-2DEE-4883-AFFA-153BA2C8CAD8}"/>
          </ac:spMkLst>
        </pc:spChg>
        <pc:spChg chg="add mod">
          <ac:chgData name="Francois Ponchon" userId="647043d1-fef5-44a9-b98b-6ec86862d6ef" providerId="ADAL" clId="{01EACE2F-9039-46E7-A8A2-17035FCEA5E8}" dt="2022-12-01T13:34:01.727" v="15256" actId="1076"/>
          <ac:spMkLst>
            <pc:docMk/>
            <pc:sldMk cId="2706766847" sldId="1119"/>
            <ac:spMk id="56" creationId="{A44CF6BF-8C98-4E14-BC77-8CC03E3768CD}"/>
          </ac:spMkLst>
        </pc:spChg>
        <pc:spChg chg="add mod">
          <ac:chgData name="Francois Ponchon" userId="647043d1-fef5-44a9-b98b-6ec86862d6ef" providerId="ADAL" clId="{01EACE2F-9039-46E7-A8A2-17035FCEA5E8}" dt="2022-12-01T13:35:40.693" v="15314" actId="14100"/>
          <ac:spMkLst>
            <pc:docMk/>
            <pc:sldMk cId="2706766847" sldId="1119"/>
            <ac:spMk id="1046" creationId="{E34804E1-04BC-4F5A-9CF2-1D7D9B4C081E}"/>
          </ac:spMkLst>
        </pc:spChg>
        <pc:graphicFrameChg chg="del">
          <ac:chgData name="Francois Ponchon" userId="647043d1-fef5-44a9-b98b-6ec86862d6ef" providerId="ADAL" clId="{01EACE2F-9039-46E7-A8A2-17035FCEA5E8}" dt="2022-12-01T13:13:07.378" v="14893" actId="478"/>
          <ac:graphicFrameMkLst>
            <pc:docMk/>
            <pc:sldMk cId="2706766847" sldId="1119"/>
            <ac:graphicFrameMk id="8" creationId="{A39220F6-6925-4184-A4C2-9277683FFAAC}"/>
          </ac:graphicFrameMkLst>
        </pc:graphicFrameChg>
        <pc:picChg chg="add del mod">
          <ac:chgData name="Francois Ponchon" userId="647043d1-fef5-44a9-b98b-6ec86862d6ef" providerId="ADAL" clId="{01EACE2F-9039-46E7-A8A2-17035FCEA5E8}" dt="2022-12-01T13:14:04.914" v="14929" actId="21"/>
          <ac:picMkLst>
            <pc:docMk/>
            <pc:sldMk cId="2706766847" sldId="1119"/>
            <ac:picMk id="6" creationId="{7651AE1F-C6B0-4F37-9C90-7F72023A29B9}"/>
          </ac:picMkLst>
        </pc:picChg>
        <pc:picChg chg="add del mod">
          <ac:chgData name="Francois Ponchon" userId="647043d1-fef5-44a9-b98b-6ec86862d6ef" providerId="ADAL" clId="{01EACE2F-9039-46E7-A8A2-17035FCEA5E8}" dt="2022-12-01T13:25:44.204" v="15047" actId="478"/>
          <ac:picMkLst>
            <pc:docMk/>
            <pc:sldMk cId="2706766847" sldId="1119"/>
            <ac:picMk id="12" creationId="{7F66E31B-9E73-4CC1-8D9C-3A1E367E5244}"/>
          </ac:picMkLst>
        </pc:picChg>
        <pc:picChg chg="del">
          <ac:chgData name="Francois Ponchon" userId="647043d1-fef5-44a9-b98b-6ec86862d6ef" providerId="ADAL" clId="{01EACE2F-9039-46E7-A8A2-17035FCEA5E8}" dt="2022-12-01T13:13:02.012" v="14889" actId="478"/>
          <ac:picMkLst>
            <pc:docMk/>
            <pc:sldMk cId="2706766847" sldId="1119"/>
            <ac:picMk id="13" creationId="{11674E92-E762-47A2-A22E-613AB42E3104}"/>
          </ac:picMkLst>
        </pc:picChg>
        <pc:picChg chg="del">
          <ac:chgData name="Francois Ponchon" userId="647043d1-fef5-44a9-b98b-6ec86862d6ef" providerId="ADAL" clId="{01EACE2F-9039-46E7-A8A2-17035FCEA5E8}" dt="2022-12-01T13:13:07.378" v="14893" actId="478"/>
          <ac:picMkLst>
            <pc:docMk/>
            <pc:sldMk cId="2706766847" sldId="1119"/>
            <ac:picMk id="14" creationId="{9F6C1F0B-101F-432F-BC6C-61F9F1A84B67}"/>
          </ac:picMkLst>
        </pc:picChg>
        <pc:picChg chg="del">
          <ac:chgData name="Francois Ponchon" userId="647043d1-fef5-44a9-b98b-6ec86862d6ef" providerId="ADAL" clId="{01EACE2F-9039-46E7-A8A2-17035FCEA5E8}" dt="2022-12-01T13:13:02.012" v="14889" actId="478"/>
          <ac:picMkLst>
            <pc:docMk/>
            <pc:sldMk cId="2706766847" sldId="1119"/>
            <ac:picMk id="15" creationId="{57D0C376-0469-48CD-AC03-B72D0706A6DF}"/>
          </ac:picMkLst>
        </pc:picChg>
        <pc:picChg chg="add del mod ord">
          <ac:chgData name="Francois Ponchon" userId="647043d1-fef5-44a9-b98b-6ec86862d6ef" providerId="ADAL" clId="{01EACE2F-9039-46E7-A8A2-17035FCEA5E8}" dt="2022-12-01T13:27:28.716" v="15082" actId="478"/>
          <ac:picMkLst>
            <pc:docMk/>
            <pc:sldMk cId="2706766847" sldId="1119"/>
            <ac:picMk id="20" creationId="{2B302DD4-DBFD-4065-81F8-CC224B980DB0}"/>
          </ac:picMkLst>
        </pc:picChg>
        <pc:picChg chg="add del mod">
          <ac:chgData name="Francois Ponchon" userId="647043d1-fef5-44a9-b98b-6ec86862d6ef" providerId="ADAL" clId="{01EACE2F-9039-46E7-A8A2-17035FCEA5E8}" dt="2022-12-01T13:27:28.716" v="15082" actId="478"/>
          <ac:picMkLst>
            <pc:docMk/>
            <pc:sldMk cId="2706766847" sldId="1119"/>
            <ac:picMk id="22" creationId="{4E03EC54-5AF0-4CD6-9890-A7946C1A4F14}"/>
          </ac:picMkLst>
        </pc:picChg>
        <pc:picChg chg="add mod">
          <ac:chgData name="Francois Ponchon" userId="647043d1-fef5-44a9-b98b-6ec86862d6ef" providerId="ADAL" clId="{01EACE2F-9039-46E7-A8A2-17035FCEA5E8}" dt="2022-12-01T13:25:52.498" v="15051" actId="1076"/>
          <ac:picMkLst>
            <pc:docMk/>
            <pc:sldMk cId="2706766847" sldId="1119"/>
            <ac:picMk id="27" creationId="{E20F5C74-9E74-465E-9980-3EA203C36F10}"/>
          </ac:picMkLst>
        </pc:picChg>
        <pc:picChg chg="add mod">
          <ac:chgData name="Francois Ponchon" userId="647043d1-fef5-44a9-b98b-6ec86862d6ef" providerId="ADAL" clId="{01EACE2F-9039-46E7-A8A2-17035FCEA5E8}" dt="2022-12-01T13:26:32.721" v="15069" actId="208"/>
          <ac:picMkLst>
            <pc:docMk/>
            <pc:sldMk cId="2706766847" sldId="1119"/>
            <ac:picMk id="31" creationId="{F3D389F4-1EA8-427A-95B5-4FAD537779F7}"/>
          </ac:picMkLst>
        </pc:picChg>
        <pc:picChg chg="add mod ord">
          <ac:chgData name="Francois Ponchon" userId="647043d1-fef5-44a9-b98b-6ec86862d6ef" providerId="ADAL" clId="{01EACE2F-9039-46E7-A8A2-17035FCEA5E8}" dt="2022-12-01T13:26:52.711" v="15079" actId="1076"/>
          <ac:picMkLst>
            <pc:docMk/>
            <pc:sldMk cId="2706766847" sldId="1119"/>
            <ac:picMk id="1025" creationId="{AE63CA75-ED08-417A-BC94-D71C638C1850}"/>
          </ac:picMkLst>
        </pc:picChg>
        <pc:picChg chg="add del mod">
          <ac:chgData name="Francois Ponchon" userId="647043d1-fef5-44a9-b98b-6ec86862d6ef" providerId="ADAL" clId="{01EACE2F-9039-46E7-A8A2-17035FCEA5E8}" dt="2022-12-01T13:21:17.729" v="14938" actId="478"/>
          <ac:picMkLst>
            <pc:docMk/>
            <pc:sldMk cId="2706766847" sldId="1119"/>
            <ac:picMk id="1026" creationId="{D04442B5-3972-421E-AE82-14EA031D9C3A}"/>
          </ac:picMkLst>
        </pc:picChg>
        <pc:picChg chg="add mod ord">
          <ac:chgData name="Francois Ponchon" userId="647043d1-fef5-44a9-b98b-6ec86862d6ef" providerId="ADAL" clId="{01EACE2F-9039-46E7-A8A2-17035FCEA5E8}" dt="2022-12-01T13:26:48.960" v="15078" actId="167"/>
          <ac:picMkLst>
            <pc:docMk/>
            <pc:sldMk cId="2706766847" sldId="1119"/>
            <ac:picMk id="1028" creationId="{18A93B57-70F1-4625-BA65-B6EDD7BDE85D}"/>
          </ac:picMkLst>
        </pc:picChg>
        <pc:picChg chg="add del mod">
          <ac:chgData name="Francois Ponchon" userId="647043d1-fef5-44a9-b98b-6ec86862d6ef" providerId="ADAL" clId="{01EACE2F-9039-46E7-A8A2-17035FCEA5E8}" dt="2022-12-01T13:27:34.188" v="15086"/>
          <ac:picMkLst>
            <pc:docMk/>
            <pc:sldMk cId="2706766847" sldId="1119"/>
            <ac:picMk id="1029" creationId="{A68DCF0E-94F2-4496-BE3B-A991A83D17FF}"/>
          </ac:picMkLst>
        </pc:picChg>
        <pc:picChg chg="add del mod">
          <ac:chgData name="Francois Ponchon" userId="647043d1-fef5-44a9-b98b-6ec86862d6ef" providerId="ADAL" clId="{01EACE2F-9039-46E7-A8A2-17035FCEA5E8}" dt="2022-12-01T13:27:44.914" v="15090" actId="21"/>
          <ac:picMkLst>
            <pc:docMk/>
            <pc:sldMk cId="2706766847" sldId="1119"/>
            <ac:picMk id="1031" creationId="{9CB05231-6CAD-423E-A3B3-EAFC425BB71C}"/>
          </ac:picMkLst>
        </pc:picChg>
        <pc:picChg chg="add mod">
          <ac:chgData name="Francois Ponchon" userId="647043d1-fef5-44a9-b98b-6ec86862d6ef" providerId="ADAL" clId="{01EACE2F-9039-46E7-A8A2-17035FCEA5E8}" dt="2022-12-01T13:28:07.861" v="15099" actId="1076"/>
          <ac:picMkLst>
            <pc:docMk/>
            <pc:sldMk cId="2706766847" sldId="1119"/>
            <ac:picMk id="1032" creationId="{EA1C5857-D2E7-42EB-8A02-28D46160DEF6}"/>
          </ac:picMkLst>
        </pc:picChg>
        <pc:picChg chg="add mod ord">
          <ac:chgData name="Francois Ponchon" userId="647043d1-fef5-44a9-b98b-6ec86862d6ef" providerId="ADAL" clId="{01EACE2F-9039-46E7-A8A2-17035FCEA5E8}" dt="2022-12-01T13:28:13.662" v="15100" actId="1076"/>
          <ac:picMkLst>
            <pc:docMk/>
            <pc:sldMk cId="2706766847" sldId="1119"/>
            <ac:picMk id="1034" creationId="{9A0572EC-C951-4B33-BA6B-486981FA85DC}"/>
          </ac:picMkLst>
        </pc:picChg>
        <pc:picChg chg="add del mod">
          <ac:chgData name="Francois Ponchon" userId="647043d1-fef5-44a9-b98b-6ec86862d6ef" providerId="ADAL" clId="{01EACE2F-9039-46E7-A8A2-17035FCEA5E8}" dt="2022-12-01T13:29:57.532" v="15146" actId="21"/>
          <ac:picMkLst>
            <pc:docMk/>
            <pc:sldMk cId="2706766847" sldId="1119"/>
            <ac:picMk id="1037" creationId="{763C8016-3310-4A87-96E1-EBE1A80B2BA4}"/>
          </ac:picMkLst>
        </pc:picChg>
        <pc:picChg chg="add del mod">
          <ac:chgData name="Francois Ponchon" userId="647043d1-fef5-44a9-b98b-6ec86862d6ef" providerId="ADAL" clId="{01EACE2F-9039-46E7-A8A2-17035FCEA5E8}" dt="2022-12-01T13:30:12.202" v="15149" actId="478"/>
          <ac:picMkLst>
            <pc:docMk/>
            <pc:sldMk cId="2706766847" sldId="1119"/>
            <ac:picMk id="1038" creationId="{28EF30E6-7E89-49F7-9130-BE004FF66340}"/>
          </ac:picMkLst>
        </pc:picChg>
        <pc:picChg chg="add del mod modCrop">
          <ac:chgData name="Francois Ponchon" userId="647043d1-fef5-44a9-b98b-6ec86862d6ef" providerId="ADAL" clId="{01EACE2F-9039-46E7-A8A2-17035FCEA5E8}" dt="2022-12-01T13:32:01.039" v="15173" actId="21"/>
          <ac:picMkLst>
            <pc:docMk/>
            <pc:sldMk cId="2706766847" sldId="1119"/>
            <ac:picMk id="1040" creationId="{9E5442F7-27E9-40DD-B3C4-9A6AA77F6359}"/>
          </ac:picMkLst>
        </pc:picChg>
        <pc:picChg chg="add del mod ord modCrop">
          <ac:chgData name="Francois Ponchon" userId="647043d1-fef5-44a9-b98b-6ec86862d6ef" providerId="ADAL" clId="{01EACE2F-9039-46E7-A8A2-17035FCEA5E8}" dt="2022-12-01T13:31:43.626" v="15168" actId="21"/>
          <ac:picMkLst>
            <pc:docMk/>
            <pc:sldMk cId="2706766847" sldId="1119"/>
            <ac:picMk id="1042" creationId="{EE83D5CE-5F16-4050-A78C-042F68B2216D}"/>
          </ac:picMkLst>
        </pc:picChg>
        <pc:picChg chg="add mod">
          <ac:chgData name="Francois Ponchon" userId="647043d1-fef5-44a9-b98b-6ec86862d6ef" providerId="ADAL" clId="{01EACE2F-9039-46E7-A8A2-17035FCEA5E8}" dt="2022-12-01T13:32:03.774" v="15176" actId="1076"/>
          <ac:picMkLst>
            <pc:docMk/>
            <pc:sldMk cId="2706766847" sldId="1119"/>
            <ac:picMk id="1043" creationId="{F773C7E7-4295-4C3B-A01E-EFF0918D6B73}"/>
          </ac:picMkLst>
        </pc:picChg>
        <pc:picChg chg="add mod">
          <ac:chgData name="Francois Ponchon" userId="647043d1-fef5-44a9-b98b-6ec86862d6ef" providerId="ADAL" clId="{01EACE2F-9039-46E7-A8A2-17035FCEA5E8}" dt="2022-12-01T13:32:10.093" v="15178" actId="1076"/>
          <ac:picMkLst>
            <pc:docMk/>
            <pc:sldMk cId="2706766847" sldId="1119"/>
            <ac:picMk id="1044" creationId="{5902BD03-4E74-4B72-98F8-C4E9744F3FB0}"/>
          </ac:picMkLst>
        </pc:picChg>
        <pc:picChg chg="add mod">
          <ac:chgData name="Francois Ponchon" userId="647043d1-fef5-44a9-b98b-6ec86862d6ef" providerId="ADAL" clId="{01EACE2F-9039-46E7-A8A2-17035FCEA5E8}" dt="2022-12-01T13:34:03.622" v="15257" actId="1076"/>
          <ac:picMkLst>
            <pc:docMk/>
            <pc:sldMk cId="2706766847" sldId="1119"/>
            <ac:picMk id="1045" creationId="{35411159-48E9-448B-BDCF-A8D184BBEBC0}"/>
          </ac:picMkLst>
        </pc:picChg>
        <pc:cxnChg chg="del mod">
          <ac:chgData name="Francois Ponchon" userId="647043d1-fef5-44a9-b98b-6ec86862d6ef" providerId="ADAL" clId="{01EACE2F-9039-46E7-A8A2-17035FCEA5E8}" dt="2022-12-01T13:13:07.378" v="14893" actId="478"/>
          <ac:cxnSpMkLst>
            <pc:docMk/>
            <pc:sldMk cId="2706766847" sldId="1119"/>
            <ac:cxnSpMk id="9" creationId="{712370E7-A62E-4BCF-AC45-AAE95FAF89DC}"/>
          </ac:cxnSpMkLst>
        </pc:cxnChg>
        <pc:cxnChg chg="add">
          <ac:chgData name="Francois Ponchon" userId="647043d1-fef5-44a9-b98b-6ec86862d6ef" providerId="ADAL" clId="{01EACE2F-9039-46E7-A8A2-17035FCEA5E8}" dt="2022-12-01T13:25:56.462" v="15052" actId="11529"/>
          <ac:cxnSpMkLst>
            <pc:docMk/>
            <pc:sldMk cId="2706766847" sldId="1119"/>
            <ac:cxnSpMk id="29" creationId="{A1F9FF88-5942-4B16-AD7B-5754E3CE7D74}"/>
          </ac:cxnSpMkLst>
        </pc:cxnChg>
      </pc:sldChg>
      <pc:sldMasterChg chg="addSp delSp modSp modSldLayout">
        <pc:chgData name="Francois Ponchon" userId="647043d1-fef5-44a9-b98b-6ec86862d6ef" providerId="ADAL" clId="{01EACE2F-9039-46E7-A8A2-17035FCEA5E8}" dt="2022-12-01T07:23:20.377" v="11712" actId="1037"/>
        <pc:sldMasterMkLst>
          <pc:docMk/>
          <pc:sldMasterMk cId="3566997935" sldId="2147483648"/>
        </pc:sldMasterMkLst>
        <pc:picChg chg="add del mod">
          <ac:chgData name="Francois Ponchon" userId="647043d1-fef5-44a9-b98b-6ec86862d6ef" providerId="ADAL" clId="{01EACE2F-9039-46E7-A8A2-17035FCEA5E8}" dt="2022-12-01T07:22:31.167" v="11694"/>
          <ac:picMkLst>
            <pc:docMk/>
            <pc:sldMasterMk cId="3566997935" sldId="2147483648"/>
            <ac:picMk id="3" creationId="{4B6556A3-AD4A-4281-942A-A5192A1852FD}"/>
          </ac:picMkLst>
        </pc:picChg>
        <pc:picChg chg="add mod">
          <ac:chgData name="Francois Ponchon" userId="647043d1-fef5-44a9-b98b-6ec86862d6ef" providerId="ADAL" clId="{01EACE2F-9039-46E7-A8A2-17035FCEA5E8}" dt="2022-12-01T07:23:20.377" v="11712" actId="1037"/>
          <ac:picMkLst>
            <pc:docMk/>
            <pc:sldMasterMk cId="3566997935" sldId="2147483648"/>
            <ac:picMk id="4" creationId="{C0BE27A7-8C55-4A4E-AEA5-C57809CC8172}"/>
          </ac:picMkLst>
        </pc:picChg>
        <pc:sldLayoutChg chg="addSp delSp modSp">
          <pc:chgData name="Francois Ponchon" userId="647043d1-fef5-44a9-b98b-6ec86862d6ef" providerId="ADAL" clId="{01EACE2F-9039-46E7-A8A2-17035FCEA5E8}" dt="2022-12-01T07:22:20.812" v="11692" actId="21"/>
          <pc:sldLayoutMkLst>
            <pc:docMk/>
            <pc:sldMasterMk cId="3566997935" sldId="2147483648"/>
            <pc:sldLayoutMk cId="2365731392" sldId="2147483661"/>
          </pc:sldLayoutMkLst>
          <pc:picChg chg="add del mod">
            <ac:chgData name="Francois Ponchon" userId="647043d1-fef5-44a9-b98b-6ec86862d6ef" providerId="ADAL" clId="{01EACE2F-9039-46E7-A8A2-17035FCEA5E8}" dt="2022-12-01T07:22:20.812" v="11692" actId="21"/>
            <ac:picMkLst>
              <pc:docMk/>
              <pc:sldMasterMk cId="3566997935" sldId="2147483648"/>
              <pc:sldLayoutMk cId="2365731392" sldId="2147483661"/>
              <ac:picMk id="3074" creationId="{9423DB97-AF47-4CAF-8C5F-342EBD24FAF3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296849\MFP%20Michelin\Framework%20IA%20pour%20la%20CV%20-%20General\07__Technique\03__Design_Validate\Packaged_vs_Custo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2000" b="1" err="1"/>
              <a:t>DeepLearning</a:t>
            </a:r>
            <a:br>
              <a:rPr lang="fr-FR"/>
            </a:br>
            <a:r>
              <a:rPr lang="fr-FR" b="1" err="1">
                <a:solidFill>
                  <a:schemeClr val="accent1"/>
                </a:solidFill>
              </a:rPr>
              <a:t>Packaged</a:t>
            </a:r>
            <a:r>
              <a:rPr lang="fr-FR"/>
              <a:t> /</a:t>
            </a:r>
            <a:r>
              <a:rPr lang="fr-FR" baseline="0"/>
              <a:t> </a:t>
            </a:r>
            <a:r>
              <a:rPr lang="fr-FR" b="1" baseline="0">
                <a:solidFill>
                  <a:srgbClr val="FF9933"/>
                </a:solidFill>
              </a:rPr>
              <a:t>Custom</a:t>
            </a:r>
            <a:endParaRPr lang="fr-FR" b="1">
              <a:solidFill>
                <a:srgbClr val="FF9933"/>
              </a:solidFill>
            </a:endParaRPr>
          </a:p>
        </c:rich>
      </c:tx>
      <c:layout>
        <c:manualLayout>
          <c:xMode val="edge"/>
          <c:yMode val="edge"/>
          <c:x val="0"/>
          <c:y val="0.21647203578919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38607284880756804"/>
          <c:y val="0.11803267518091261"/>
          <c:w val="0.40725089919315643"/>
          <c:h val="0.77571614209633843"/>
        </c:manualLayout>
      </c:layout>
      <c:radarChart>
        <c:radarStyle val="filled"/>
        <c:varyColors val="0"/>
        <c:ser>
          <c:idx val="0"/>
          <c:order val="0"/>
          <c:tx>
            <c:strRef>
              <c:f>Feuil1!$A$2</c:f>
              <c:strCache>
                <c:ptCount val="1"/>
                <c:pt idx="0">
                  <c:v>Packaged</c:v>
                </c:pt>
              </c:strCache>
            </c:strRef>
          </c:tx>
          <c:spPr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  <a:effectLst/>
          </c:spPr>
          <c:cat>
            <c:strRef>
              <c:f>Feuil1!$B$1:$I$1</c:f>
              <c:strCache>
                <c:ptCount val="8"/>
                <c:pt idx="0">
                  <c:v>Metrics Freedom</c:v>
                </c:pt>
                <c:pt idx="1">
                  <c:v>Data Freedom</c:v>
                </c:pt>
                <c:pt idx="2">
                  <c:v>Scalability</c:v>
                </c:pt>
                <c:pt idx="3">
                  <c:v>Optimisation</c:v>
                </c:pt>
                <c:pt idx="4">
                  <c:v>Number of Ucs</c:v>
                </c:pt>
                <c:pt idx="5">
                  <c:v>BlackBox</c:v>
                </c:pt>
                <c:pt idx="6">
                  <c:v>Simplicity</c:v>
                </c:pt>
                <c:pt idx="7">
                  <c:v>Evolutivity</c:v>
                </c:pt>
              </c:strCache>
            </c:strRef>
          </c:cat>
          <c:val>
            <c:numRef>
              <c:f>Feuil1!$B$2:$I$2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5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FE-4918-9958-D4AC814066FF}"/>
            </c:ext>
          </c:extLst>
        </c:ser>
        <c:ser>
          <c:idx val="1"/>
          <c:order val="1"/>
          <c:tx>
            <c:strRef>
              <c:f>Feuil1!$A$3</c:f>
              <c:strCache>
                <c:ptCount val="1"/>
                <c:pt idx="0">
                  <c:v>Custom</c:v>
                </c:pt>
              </c:strCache>
            </c:strRef>
          </c:tx>
          <c:spPr>
            <a:solidFill>
              <a:srgbClr val="FF9933">
                <a:alpha val="30196"/>
              </a:srgbClr>
            </a:solidFill>
            <a:ln>
              <a:noFill/>
            </a:ln>
            <a:effectLst/>
          </c:spPr>
          <c:cat>
            <c:strRef>
              <c:f>Feuil1!$B$1:$I$1</c:f>
              <c:strCache>
                <c:ptCount val="8"/>
                <c:pt idx="0">
                  <c:v>Metrics Freedom</c:v>
                </c:pt>
                <c:pt idx="1">
                  <c:v>Data Freedom</c:v>
                </c:pt>
                <c:pt idx="2">
                  <c:v>Scalability</c:v>
                </c:pt>
                <c:pt idx="3">
                  <c:v>Optimisation</c:v>
                </c:pt>
                <c:pt idx="4">
                  <c:v>Number of Ucs</c:v>
                </c:pt>
                <c:pt idx="5">
                  <c:v>BlackBox</c:v>
                </c:pt>
                <c:pt idx="6">
                  <c:v>Simplicity</c:v>
                </c:pt>
                <c:pt idx="7">
                  <c:v>Evolutivity</c:v>
                </c:pt>
              </c:strCache>
            </c:strRef>
          </c:cat>
          <c:val>
            <c:numRef>
              <c:f>Feuil1!$B$3:$I$3</c:f>
              <c:numCache>
                <c:formatCode>General</c:formatCode>
                <c:ptCount val="8"/>
                <c:pt idx="0">
                  <c:v>4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FE-4918-9958-D4AC81406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252448"/>
        <c:axId val="621257040"/>
      </c:radarChart>
      <c:catAx>
        <c:axId val="62125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21257040"/>
        <c:crosses val="autoZero"/>
        <c:auto val="1"/>
        <c:lblAlgn val="ctr"/>
        <c:lblOffset val="100"/>
        <c:noMultiLvlLbl val="0"/>
      </c:catAx>
      <c:valAx>
        <c:axId val="62125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2125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224C98-8726-43B3-AEE6-2E195E64524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F5DAA26-737D-4979-89C9-84B621F338C5}">
      <dgm:prSet phldrT="[Texte]"/>
      <dgm:spPr>
        <a:solidFill>
          <a:srgbClr val="00B0F0"/>
        </a:solidFill>
      </dgm:spPr>
      <dgm:t>
        <a:bodyPr/>
        <a:lstStyle/>
        <a:p>
          <a:r>
            <a:rPr lang="fr-FR"/>
            <a:t>Data </a:t>
          </a:r>
          <a:r>
            <a:rPr lang="fr-FR" err="1"/>
            <a:t>Gathering</a:t>
          </a:r>
          <a:endParaRPr lang="fr-FR"/>
        </a:p>
      </dgm:t>
    </dgm:pt>
    <dgm:pt modelId="{EAD476F0-2C2E-4BD6-9502-614FA3EA953B}" type="parTrans" cxnId="{A8A65E96-BEAD-46F5-92C4-4D9C0D79F1B2}">
      <dgm:prSet/>
      <dgm:spPr/>
      <dgm:t>
        <a:bodyPr/>
        <a:lstStyle/>
        <a:p>
          <a:endParaRPr lang="fr-FR"/>
        </a:p>
      </dgm:t>
    </dgm:pt>
    <dgm:pt modelId="{563AAA7C-92B3-47D8-BAD3-FEB25167FC6A}" type="sibTrans" cxnId="{A8A65E96-BEAD-46F5-92C4-4D9C0D79F1B2}">
      <dgm:prSet/>
      <dgm:spPr/>
      <dgm:t>
        <a:bodyPr/>
        <a:lstStyle/>
        <a:p>
          <a:endParaRPr lang="fr-FR"/>
        </a:p>
      </dgm:t>
    </dgm:pt>
    <dgm:pt modelId="{4F129550-9DCA-411E-A176-F51753644714}">
      <dgm:prSet phldrT="[Texte]"/>
      <dgm:spPr>
        <a:solidFill>
          <a:schemeClr val="accent1"/>
        </a:solidFill>
      </dgm:spPr>
      <dgm:t>
        <a:bodyPr/>
        <a:lstStyle/>
        <a:p>
          <a:r>
            <a:rPr lang="fr-FR"/>
            <a:t>Data</a:t>
          </a:r>
          <a:br>
            <a:rPr lang="fr-FR"/>
          </a:br>
          <a:r>
            <a:rPr lang="fr-FR"/>
            <a:t>Labelling</a:t>
          </a:r>
        </a:p>
      </dgm:t>
    </dgm:pt>
    <dgm:pt modelId="{7EF18AA2-9579-4482-9FC4-A0CD97314619}" type="parTrans" cxnId="{B790B775-4188-42AB-8C2E-392654AD4624}">
      <dgm:prSet/>
      <dgm:spPr/>
      <dgm:t>
        <a:bodyPr/>
        <a:lstStyle/>
        <a:p>
          <a:endParaRPr lang="fr-FR"/>
        </a:p>
      </dgm:t>
    </dgm:pt>
    <dgm:pt modelId="{F3ED42F9-89AE-4FFF-A9B7-AC6836815638}" type="sibTrans" cxnId="{B790B775-4188-42AB-8C2E-392654AD4624}">
      <dgm:prSet/>
      <dgm:spPr/>
      <dgm:t>
        <a:bodyPr/>
        <a:lstStyle/>
        <a:p>
          <a:endParaRPr lang="fr-FR"/>
        </a:p>
      </dgm:t>
    </dgm:pt>
    <dgm:pt modelId="{E22C8EC0-1C3D-4659-9E92-FC0F66A563AF}">
      <dgm:prSet phldrT="[Texte]"/>
      <dgm:spPr>
        <a:solidFill>
          <a:srgbClr val="00B0F0"/>
        </a:solidFill>
      </dgm:spPr>
      <dgm:t>
        <a:bodyPr/>
        <a:lstStyle/>
        <a:p>
          <a:r>
            <a:rPr lang="fr-FR"/>
            <a:t>Design </a:t>
          </a:r>
          <a:r>
            <a:rPr lang="fr-FR" err="1"/>
            <a:t>Algorithms</a:t>
          </a:r>
          <a:endParaRPr lang="fr-FR"/>
        </a:p>
      </dgm:t>
    </dgm:pt>
    <dgm:pt modelId="{1A95EC87-5ED6-44C2-9D97-A1AF4611B4D8}" type="parTrans" cxnId="{FB97D307-C41E-4B29-BBB3-F64DFD2DCE39}">
      <dgm:prSet/>
      <dgm:spPr/>
      <dgm:t>
        <a:bodyPr/>
        <a:lstStyle/>
        <a:p>
          <a:endParaRPr lang="fr-FR"/>
        </a:p>
      </dgm:t>
    </dgm:pt>
    <dgm:pt modelId="{CA2694F3-D6D5-41CE-B99B-3533272164F8}" type="sibTrans" cxnId="{FB97D307-C41E-4B29-BBB3-F64DFD2DCE39}">
      <dgm:prSet/>
      <dgm:spPr/>
      <dgm:t>
        <a:bodyPr/>
        <a:lstStyle/>
        <a:p>
          <a:endParaRPr lang="fr-FR"/>
        </a:p>
      </dgm:t>
    </dgm:pt>
    <dgm:pt modelId="{56D6B563-5A11-4A84-86DB-1D301F9134D1}">
      <dgm:prSet phldrT="[Texte]"/>
      <dgm:spPr>
        <a:solidFill>
          <a:srgbClr val="00B0F0"/>
        </a:solidFill>
      </dgm:spPr>
      <dgm:t>
        <a:bodyPr/>
        <a:lstStyle/>
        <a:p>
          <a:r>
            <a:rPr lang="fr-FR"/>
            <a:t>Training</a:t>
          </a:r>
        </a:p>
      </dgm:t>
    </dgm:pt>
    <dgm:pt modelId="{43D9D625-83A2-46ED-90FD-E96310860947}" type="parTrans" cxnId="{A07B4E2E-3F78-4184-AACB-25E2987AFC8B}">
      <dgm:prSet/>
      <dgm:spPr/>
      <dgm:t>
        <a:bodyPr/>
        <a:lstStyle/>
        <a:p>
          <a:endParaRPr lang="fr-FR"/>
        </a:p>
      </dgm:t>
    </dgm:pt>
    <dgm:pt modelId="{270F52BF-A470-49EF-8F22-8AE48A7AAA2E}" type="sibTrans" cxnId="{A07B4E2E-3F78-4184-AACB-25E2987AFC8B}">
      <dgm:prSet/>
      <dgm:spPr/>
      <dgm:t>
        <a:bodyPr/>
        <a:lstStyle/>
        <a:p>
          <a:endParaRPr lang="fr-FR"/>
        </a:p>
      </dgm:t>
    </dgm:pt>
    <dgm:pt modelId="{ED711E25-7DE7-4DD7-A71F-E64B64956ADC}">
      <dgm:prSet phldrT="[Texte]"/>
      <dgm:spPr/>
      <dgm:t>
        <a:bodyPr/>
        <a:lstStyle/>
        <a:p>
          <a:r>
            <a:rPr lang="fr-FR"/>
            <a:t>Acquisitions</a:t>
          </a:r>
        </a:p>
      </dgm:t>
    </dgm:pt>
    <dgm:pt modelId="{A4229C6F-3EAC-44FE-AEE5-CA463B8EE26D}" type="parTrans" cxnId="{91CA6727-C18E-4CF7-ACA9-534FC8762811}">
      <dgm:prSet/>
      <dgm:spPr/>
      <dgm:t>
        <a:bodyPr/>
        <a:lstStyle/>
        <a:p>
          <a:endParaRPr lang="fr-FR"/>
        </a:p>
      </dgm:t>
    </dgm:pt>
    <dgm:pt modelId="{63B537B3-B935-47E4-B4EB-F780143E5FBD}" type="sibTrans" cxnId="{91CA6727-C18E-4CF7-ACA9-534FC8762811}">
      <dgm:prSet/>
      <dgm:spPr/>
      <dgm:t>
        <a:bodyPr/>
        <a:lstStyle/>
        <a:p>
          <a:endParaRPr lang="fr-FR"/>
        </a:p>
      </dgm:t>
    </dgm:pt>
    <dgm:pt modelId="{27474283-B359-4279-BD25-30D7299E9B83}">
      <dgm:prSet phldrT="[Texte]"/>
      <dgm:spPr/>
      <dgm:t>
        <a:bodyPr/>
        <a:lstStyle/>
        <a:p>
          <a:r>
            <a:rPr lang="fr-FR" err="1"/>
            <a:t>Deployment</a:t>
          </a:r>
          <a:endParaRPr lang="fr-FR"/>
        </a:p>
      </dgm:t>
    </dgm:pt>
    <dgm:pt modelId="{49212488-73E6-42D4-8E13-25F5D92E4855}" type="parTrans" cxnId="{1709FFE2-5973-4494-855D-E122DC315161}">
      <dgm:prSet/>
      <dgm:spPr/>
      <dgm:t>
        <a:bodyPr/>
        <a:lstStyle/>
        <a:p>
          <a:endParaRPr lang="fr-FR"/>
        </a:p>
      </dgm:t>
    </dgm:pt>
    <dgm:pt modelId="{8398BB84-ADF9-439C-8394-C0172694508E}" type="sibTrans" cxnId="{1709FFE2-5973-4494-855D-E122DC315161}">
      <dgm:prSet/>
      <dgm:spPr/>
      <dgm:t>
        <a:bodyPr/>
        <a:lstStyle/>
        <a:p>
          <a:endParaRPr lang="fr-FR"/>
        </a:p>
      </dgm:t>
    </dgm:pt>
    <dgm:pt modelId="{A67CAAAB-DE08-455D-BDFB-41330AA4C887}" type="pres">
      <dgm:prSet presAssocID="{7D224C98-8726-43B3-AEE6-2E195E64524F}" presName="Name0" presStyleCnt="0">
        <dgm:presLayoutVars>
          <dgm:dir/>
          <dgm:animLvl val="lvl"/>
          <dgm:resizeHandles val="exact"/>
        </dgm:presLayoutVars>
      </dgm:prSet>
      <dgm:spPr/>
    </dgm:pt>
    <dgm:pt modelId="{8CB92545-B72B-471B-BCCA-4E66D305CBE7}" type="pres">
      <dgm:prSet presAssocID="{ED711E25-7DE7-4DD7-A71F-E64B64956AD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959C4C4A-0DDC-420F-B953-8F6AF15D74BE}" type="pres">
      <dgm:prSet presAssocID="{63B537B3-B935-47E4-B4EB-F780143E5FBD}" presName="parTxOnlySpace" presStyleCnt="0"/>
      <dgm:spPr/>
    </dgm:pt>
    <dgm:pt modelId="{728721D4-2A84-4F89-8F82-FE6E8E8B729D}" type="pres">
      <dgm:prSet presAssocID="{EF5DAA26-737D-4979-89C9-84B621F338C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615C754-33C7-4007-8F08-CBFA00C3453E}" type="pres">
      <dgm:prSet presAssocID="{563AAA7C-92B3-47D8-BAD3-FEB25167FC6A}" presName="parTxOnlySpace" presStyleCnt="0"/>
      <dgm:spPr/>
    </dgm:pt>
    <dgm:pt modelId="{616DDBFD-A039-4562-B418-E7E4067589CD}" type="pres">
      <dgm:prSet presAssocID="{4F129550-9DCA-411E-A176-F5175364471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83600CF-BD53-45FF-B613-615F0F074A80}" type="pres">
      <dgm:prSet presAssocID="{F3ED42F9-89AE-4FFF-A9B7-AC6836815638}" presName="parTxOnlySpace" presStyleCnt="0"/>
      <dgm:spPr/>
    </dgm:pt>
    <dgm:pt modelId="{7B337FCB-EECB-4AFC-A7C0-D52107BC38E2}" type="pres">
      <dgm:prSet presAssocID="{E22C8EC0-1C3D-4659-9E92-FC0F66A563A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A9EDF28-B41A-4DC9-912F-01568D3AE2EA}" type="pres">
      <dgm:prSet presAssocID="{CA2694F3-D6D5-41CE-B99B-3533272164F8}" presName="parTxOnlySpace" presStyleCnt="0"/>
      <dgm:spPr/>
    </dgm:pt>
    <dgm:pt modelId="{651BFCD4-970E-42EE-B805-27ED36538DF8}" type="pres">
      <dgm:prSet presAssocID="{56D6B563-5A11-4A84-86DB-1D301F9134D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A951D08-1567-4ED1-B8C8-51237FB528C9}" type="pres">
      <dgm:prSet presAssocID="{270F52BF-A470-49EF-8F22-8AE48A7AAA2E}" presName="parTxOnlySpace" presStyleCnt="0"/>
      <dgm:spPr/>
    </dgm:pt>
    <dgm:pt modelId="{92EE7032-7118-46EB-BDE4-1D7B787452E4}" type="pres">
      <dgm:prSet presAssocID="{27474283-B359-4279-BD25-30D7299E9B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97D307-C41E-4B29-BBB3-F64DFD2DCE39}" srcId="{7D224C98-8726-43B3-AEE6-2E195E64524F}" destId="{E22C8EC0-1C3D-4659-9E92-FC0F66A563AF}" srcOrd="3" destOrd="0" parTransId="{1A95EC87-5ED6-44C2-9D97-A1AF4611B4D8}" sibTransId="{CA2694F3-D6D5-41CE-B99B-3533272164F8}"/>
    <dgm:cxn modelId="{D44B0016-5FCE-4F19-8A49-B0F13537D983}" type="presOf" srcId="{7D224C98-8726-43B3-AEE6-2E195E64524F}" destId="{A67CAAAB-DE08-455D-BDFB-41330AA4C887}" srcOrd="0" destOrd="0" presId="urn:microsoft.com/office/officeart/2005/8/layout/chevron1"/>
    <dgm:cxn modelId="{91CA6727-C18E-4CF7-ACA9-534FC8762811}" srcId="{7D224C98-8726-43B3-AEE6-2E195E64524F}" destId="{ED711E25-7DE7-4DD7-A71F-E64B64956ADC}" srcOrd="0" destOrd="0" parTransId="{A4229C6F-3EAC-44FE-AEE5-CA463B8EE26D}" sibTransId="{63B537B3-B935-47E4-B4EB-F780143E5FBD}"/>
    <dgm:cxn modelId="{A07B4E2E-3F78-4184-AACB-25E2987AFC8B}" srcId="{7D224C98-8726-43B3-AEE6-2E195E64524F}" destId="{56D6B563-5A11-4A84-86DB-1D301F9134D1}" srcOrd="4" destOrd="0" parTransId="{43D9D625-83A2-46ED-90FD-E96310860947}" sibTransId="{270F52BF-A470-49EF-8F22-8AE48A7AAA2E}"/>
    <dgm:cxn modelId="{6A23FF36-1E3A-41B6-80C9-4D2F0D3D846A}" type="presOf" srcId="{4F129550-9DCA-411E-A176-F51753644714}" destId="{616DDBFD-A039-4562-B418-E7E4067589CD}" srcOrd="0" destOrd="0" presId="urn:microsoft.com/office/officeart/2005/8/layout/chevron1"/>
    <dgm:cxn modelId="{1FBC6243-6ACF-439F-B3FD-D9A021A58870}" type="presOf" srcId="{56D6B563-5A11-4A84-86DB-1D301F9134D1}" destId="{651BFCD4-970E-42EE-B805-27ED36538DF8}" srcOrd="0" destOrd="0" presId="urn:microsoft.com/office/officeart/2005/8/layout/chevron1"/>
    <dgm:cxn modelId="{B790B775-4188-42AB-8C2E-392654AD4624}" srcId="{7D224C98-8726-43B3-AEE6-2E195E64524F}" destId="{4F129550-9DCA-411E-A176-F51753644714}" srcOrd="2" destOrd="0" parTransId="{7EF18AA2-9579-4482-9FC4-A0CD97314619}" sibTransId="{F3ED42F9-89AE-4FFF-A9B7-AC6836815638}"/>
    <dgm:cxn modelId="{880D8F79-D7E8-4B64-8A9C-A91C4B2A341B}" type="presOf" srcId="{E22C8EC0-1C3D-4659-9E92-FC0F66A563AF}" destId="{7B337FCB-EECB-4AFC-A7C0-D52107BC38E2}" srcOrd="0" destOrd="0" presId="urn:microsoft.com/office/officeart/2005/8/layout/chevron1"/>
    <dgm:cxn modelId="{A8A65E96-BEAD-46F5-92C4-4D9C0D79F1B2}" srcId="{7D224C98-8726-43B3-AEE6-2E195E64524F}" destId="{EF5DAA26-737D-4979-89C9-84B621F338C5}" srcOrd="1" destOrd="0" parTransId="{EAD476F0-2C2E-4BD6-9502-614FA3EA953B}" sibTransId="{563AAA7C-92B3-47D8-BAD3-FEB25167FC6A}"/>
    <dgm:cxn modelId="{83EB6DC1-6318-4419-9575-A1951747BFFA}" type="presOf" srcId="{ED711E25-7DE7-4DD7-A71F-E64B64956ADC}" destId="{8CB92545-B72B-471B-BCCA-4E66D305CBE7}" srcOrd="0" destOrd="0" presId="urn:microsoft.com/office/officeart/2005/8/layout/chevron1"/>
    <dgm:cxn modelId="{6096B9CA-CED9-4AA6-B10B-CFCDABC7133C}" type="presOf" srcId="{27474283-B359-4279-BD25-30D7299E9B83}" destId="{92EE7032-7118-46EB-BDE4-1D7B787452E4}" srcOrd="0" destOrd="0" presId="urn:microsoft.com/office/officeart/2005/8/layout/chevron1"/>
    <dgm:cxn modelId="{897A98CF-BC6A-4B21-864B-3EC490166569}" type="presOf" srcId="{EF5DAA26-737D-4979-89C9-84B621F338C5}" destId="{728721D4-2A84-4F89-8F82-FE6E8E8B729D}" srcOrd="0" destOrd="0" presId="urn:microsoft.com/office/officeart/2005/8/layout/chevron1"/>
    <dgm:cxn modelId="{1709FFE2-5973-4494-855D-E122DC315161}" srcId="{7D224C98-8726-43B3-AEE6-2E195E64524F}" destId="{27474283-B359-4279-BD25-30D7299E9B83}" srcOrd="5" destOrd="0" parTransId="{49212488-73E6-42D4-8E13-25F5D92E4855}" sibTransId="{8398BB84-ADF9-439C-8394-C0172694508E}"/>
    <dgm:cxn modelId="{5B90800D-F826-4689-BD4B-A71E99E46E0F}" type="presParOf" srcId="{A67CAAAB-DE08-455D-BDFB-41330AA4C887}" destId="{8CB92545-B72B-471B-BCCA-4E66D305CBE7}" srcOrd="0" destOrd="0" presId="urn:microsoft.com/office/officeart/2005/8/layout/chevron1"/>
    <dgm:cxn modelId="{739DFFF4-158F-4DAA-A9C0-2793897790C7}" type="presParOf" srcId="{A67CAAAB-DE08-455D-BDFB-41330AA4C887}" destId="{959C4C4A-0DDC-420F-B953-8F6AF15D74BE}" srcOrd="1" destOrd="0" presId="urn:microsoft.com/office/officeart/2005/8/layout/chevron1"/>
    <dgm:cxn modelId="{4A865235-2ECD-4E78-A28A-177FCAF37E6D}" type="presParOf" srcId="{A67CAAAB-DE08-455D-BDFB-41330AA4C887}" destId="{728721D4-2A84-4F89-8F82-FE6E8E8B729D}" srcOrd="2" destOrd="0" presId="urn:microsoft.com/office/officeart/2005/8/layout/chevron1"/>
    <dgm:cxn modelId="{610E6D16-1E12-4F5B-9A8A-48C54D94B3F1}" type="presParOf" srcId="{A67CAAAB-DE08-455D-BDFB-41330AA4C887}" destId="{0615C754-33C7-4007-8F08-CBFA00C3453E}" srcOrd="3" destOrd="0" presId="urn:microsoft.com/office/officeart/2005/8/layout/chevron1"/>
    <dgm:cxn modelId="{F0308230-EC5C-4B90-BEB0-88930ECFE5E0}" type="presParOf" srcId="{A67CAAAB-DE08-455D-BDFB-41330AA4C887}" destId="{616DDBFD-A039-4562-B418-E7E4067589CD}" srcOrd="4" destOrd="0" presId="urn:microsoft.com/office/officeart/2005/8/layout/chevron1"/>
    <dgm:cxn modelId="{C57A13F3-3C13-41D8-B037-CFC3D0D394E1}" type="presParOf" srcId="{A67CAAAB-DE08-455D-BDFB-41330AA4C887}" destId="{183600CF-BD53-45FF-B613-615F0F074A80}" srcOrd="5" destOrd="0" presId="urn:microsoft.com/office/officeart/2005/8/layout/chevron1"/>
    <dgm:cxn modelId="{AD45AA8A-0F6B-410B-A0B4-EAA850C7BE7F}" type="presParOf" srcId="{A67CAAAB-DE08-455D-BDFB-41330AA4C887}" destId="{7B337FCB-EECB-4AFC-A7C0-D52107BC38E2}" srcOrd="6" destOrd="0" presId="urn:microsoft.com/office/officeart/2005/8/layout/chevron1"/>
    <dgm:cxn modelId="{D2016490-75DE-448C-8D37-B183E6867886}" type="presParOf" srcId="{A67CAAAB-DE08-455D-BDFB-41330AA4C887}" destId="{4A9EDF28-B41A-4DC9-912F-01568D3AE2EA}" srcOrd="7" destOrd="0" presId="urn:microsoft.com/office/officeart/2005/8/layout/chevron1"/>
    <dgm:cxn modelId="{6134C59A-99D0-4CD4-A3D5-FA72CFD4E3A1}" type="presParOf" srcId="{A67CAAAB-DE08-455D-BDFB-41330AA4C887}" destId="{651BFCD4-970E-42EE-B805-27ED36538DF8}" srcOrd="8" destOrd="0" presId="urn:microsoft.com/office/officeart/2005/8/layout/chevron1"/>
    <dgm:cxn modelId="{EC39B2A0-658F-416B-BD6C-25DA2D173E43}" type="presParOf" srcId="{A67CAAAB-DE08-455D-BDFB-41330AA4C887}" destId="{6A951D08-1567-4ED1-B8C8-51237FB528C9}" srcOrd="9" destOrd="0" presId="urn:microsoft.com/office/officeart/2005/8/layout/chevron1"/>
    <dgm:cxn modelId="{0D6340BA-5564-439A-BA46-3DF0A3A3CB7E}" type="presParOf" srcId="{A67CAAAB-DE08-455D-BDFB-41330AA4C887}" destId="{92EE7032-7118-46EB-BDE4-1D7B787452E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92545-B72B-471B-BCCA-4E66D305CBE7}">
      <dsp:nvSpPr>
        <dsp:cNvPr id="0" name=""/>
        <dsp:cNvSpPr/>
      </dsp:nvSpPr>
      <dsp:spPr>
        <a:xfrm>
          <a:off x="3649" y="235590"/>
          <a:ext cx="1357734" cy="5430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Acquisitions</a:t>
          </a:r>
        </a:p>
      </dsp:txBody>
      <dsp:txXfrm>
        <a:off x="275196" y="235590"/>
        <a:ext cx="814641" cy="543093"/>
      </dsp:txXfrm>
    </dsp:sp>
    <dsp:sp modelId="{728721D4-2A84-4F89-8F82-FE6E8E8B729D}">
      <dsp:nvSpPr>
        <dsp:cNvPr id="0" name=""/>
        <dsp:cNvSpPr/>
      </dsp:nvSpPr>
      <dsp:spPr>
        <a:xfrm>
          <a:off x="1225610" y="235590"/>
          <a:ext cx="1357734" cy="543093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Data </a:t>
          </a:r>
          <a:r>
            <a:rPr lang="fr-FR" sz="1100" kern="1200" err="1"/>
            <a:t>Gathering</a:t>
          </a:r>
          <a:endParaRPr lang="fr-FR" sz="1100" kern="1200"/>
        </a:p>
      </dsp:txBody>
      <dsp:txXfrm>
        <a:off x="1497157" y="235590"/>
        <a:ext cx="814641" cy="543093"/>
      </dsp:txXfrm>
    </dsp:sp>
    <dsp:sp modelId="{616DDBFD-A039-4562-B418-E7E4067589CD}">
      <dsp:nvSpPr>
        <dsp:cNvPr id="0" name=""/>
        <dsp:cNvSpPr/>
      </dsp:nvSpPr>
      <dsp:spPr>
        <a:xfrm>
          <a:off x="2447571" y="235590"/>
          <a:ext cx="1357734" cy="543093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Data</a:t>
          </a:r>
          <a:br>
            <a:rPr lang="fr-FR" sz="1100" kern="1200"/>
          </a:br>
          <a:r>
            <a:rPr lang="fr-FR" sz="1100" kern="1200"/>
            <a:t>Labelling</a:t>
          </a:r>
        </a:p>
      </dsp:txBody>
      <dsp:txXfrm>
        <a:off x="2719118" y="235590"/>
        <a:ext cx="814641" cy="543093"/>
      </dsp:txXfrm>
    </dsp:sp>
    <dsp:sp modelId="{7B337FCB-EECB-4AFC-A7C0-D52107BC38E2}">
      <dsp:nvSpPr>
        <dsp:cNvPr id="0" name=""/>
        <dsp:cNvSpPr/>
      </dsp:nvSpPr>
      <dsp:spPr>
        <a:xfrm>
          <a:off x="3669531" y="235590"/>
          <a:ext cx="1357734" cy="543093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Design </a:t>
          </a:r>
          <a:r>
            <a:rPr lang="fr-FR" sz="1100" kern="1200" err="1"/>
            <a:t>Algorithms</a:t>
          </a:r>
          <a:endParaRPr lang="fr-FR" sz="1100" kern="1200"/>
        </a:p>
      </dsp:txBody>
      <dsp:txXfrm>
        <a:off x="3941078" y="235590"/>
        <a:ext cx="814641" cy="543093"/>
      </dsp:txXfrm>
    </dsp:sp>
    <dsp:sp modelId="{651BFCD4-970E-42EE-B805-27ED36538DF8}">
      <dsp:nvSpPr>
        <dsp:cNvPr id="0" name=""/>
        <dsp:cNvSpPr/>
      </dsp:nvSpPr>
      <dsp:spPr>
        <a:xfrm>
          <a:off x="4891492" y="235590"/>
          <a:ext cx="1357734" cy="543093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Training</a:t>
          </a:r>
        </a:p>
      </dsp:txBody>
      <dsp:txXfrm>
        <a:off x="5163039" y="235590"/>
        <a:ext cx="814641" cy="543093"/>
      </dsp:txXfrm>
    </dsp:sp>
    <dsp:sp modelId="{92EE7032-7118-46EB-BDE4-1D7B787452E4}">
      <dsp:nvSpPr>
        <dsp:cNvPr id="0" name=""/>
        <dsp:cNvSpPr/>
      </dsp:nvSpPr>
      <dsp:spPr>
        <a:xfrm>
          <a:off x="6113453" y="235590"/>
          <a:ext cx="1357734" cy="5430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err="1"/>
            <a:t>Deployment</a:t>
          </a:r>
          <a:endParaRPr lang="fr-FR" sz="1100" kern="1200"/>
        </a:p>
      </dsp:txBody>
      <dsp:txXfrm>
        <a:off x="6385000" y="235590"/>
        <a:ext cx="814641" cy="543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9D24AD1-004F-4BE8-B24E-29B200EEF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65DBBE-F76D-4D3E-97C5-8192281C0B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F1C28-ABFD-44E6-86BF-46AD9FA0DA00}" type="datetimeFigureOut">
              <a:rPr lang="fr-FR" smtClean="0"/>
              <a:pPr/>
              <a:t>17/07/2023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7E024C-BF85-4B90-8E14-7FB9A580E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999063-983E-46BC-8ED2-FE9BAB851B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66305-4D81-4AF0-88D9-125482C44F0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698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AF04A-36D7-43A6-851D-5BC32536D252}" type="datetimeFigureOut">
              <a:rPr lang="fr-FR" smtClean="0"/>
              <a:pPr/>
              <a:t>17/07/2023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86E3E-A78B-428B-8E75-BFBFA29392B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021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86E3E-A78B-428B-8E75-BFBFA29392BC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528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86E3E-A78B-428B-8E75-BFBFA29392BC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35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86E3E-A78B-428B-8E75-BFBFA29392BC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34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2"/>
          <p:cNvSpPr txBox="1">
            <a:spLocks noChangeArrowheads="1"/>
          </p:cNvSpPr>
          <p:nvPr/>
        </p:nvSpPr>
        <p:spPr bwMode="auto">
          <a:xfrm>
            <a:off x="11582401" y="6610351"/>
            <a:ext cx="428958" cy="2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C946A77F-555D-4C8A-9E10-1A13BF330978}" type="slidenum">
              <a:rPr lang="fr-FR" altLang="fr-FR" sz="800" smtClean="0">
                <a:solidFill>
                  <a:srgbClr val="7F7F7F"/>
                </a:solidFill>
                <a:latin typeface="Arial" charset="0"/>
              </a:rPr>
              <a:pPr>
                <a:defRPr/>
              </a:pPr>
              <a:t>‹N°›</a:t>
            </a:fld>
            <a:endParaRPr lang="fr-FR" altLang="fr-FR" sz="11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re 12"/>
          <p:cNvSpPr>
            <a:spLocks noGrp="1"/>
          </p:cNvSpPr>
          <p:nvPr>
            <p:ph type="title" hasCustomPrompt="1"/>
          </p:nvPr>
        </p:nvSpPr>
        <p:spPr>
          <a:xfrm>
            <a:off x="249560" y="-5845"/>
            <a:ext cx="11332840" cy="626533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algn="l">
              <a:defRPr sz="1600" b="1" i="1" cap="all" baseline="0">
                <a:solidFill>
                  <a:srgbClr val="F6B88E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br>
              <a:rPr lang="fr-FR"/>
            </a:br>
            <a:endParaRPr lang="fr-FR"/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0"/>
          </p:nvPr>
        </p:nvSpPr>
        <p:spPr>
          <a:xfrm>
            <a:off x="609600" y="620689"/>
            <a:ext cx="11582400" cy="46466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1500"/>
            </a:lvl1pPr>
            <a:lvl2pPr marL="742913" indent="-285737">
              <a:buFontTx/>
              <a:buBlip>
                <a:blip r:embed="rId2"/>
              </a:buBlip>
              <a:defRPr sz="1500"/>
            </a:lvl2pPr>
            <a:lvl3pPr marL="1142942" indent="-228589">
              <a:buFontTx/>
              <a:buBlip>
                <a:blip r:embed="rId3"/>
              </a:buBlip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20" indent="-228589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298" indent="-228589">
              <a:buFont typeface="Arial" panose="020B0604020202020204" pitchFamily="34" charset="0"/>
              <a:buChar char="•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02896E-3CCF-49EE-BA8C-4D74267058F0}"/>
              </a:ext>
            </a:extLst>
          </p:cNvPr>
          <p:cNvSpPr/>
          <p:nvPr/>
        </p:nvSpPr>
        <p:spPr>
          <a:xfrm>
            <a:off x="119336" y="0"/>
            <a:ext cx="130224" cy="6858000"/>
          </a:xfrm>
          <a:prstGeom prst="rect">
            <a:avLst/>
          </a:prstGeom>
          <a:solidFill>
            <a:srgbClr val="F6B8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5" name="Line 34">
            <a:extLst>
              <a:ext uri="{FF2B5EF4-FFF2-40B4-BE49-F238E27FC236}">
                <a16:creationId xmlns:a16="http://schemas.microsoft.com/office/drawing/2014/main" id="{AC284D2B-C0BA-4EE5-A814-5B492D370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4" y="6453189"/>
            <a:ext cx="785284" cy="15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0B5792A-3379-40DD-8F48-4581A6CBF89A}"/>
              </a:ext>
            </a:extLst>
          </p:cNvPr>
          <p:cNvGrpSpPr/>
          <p:nvPr userDrawn="1"/>
        </p:nvGrpSpPr>
        <p:grpSpPr>
          <a:xfrm>
            <a:off x="10248155" y="6188549"/>
            <a:ext cx="2483821" cy="680518"/>
            <a:chOff x="528781" y="1856509"/>
            <a:chExt cx="3805381" cy="1042599"/>
          </a:xfrm>
          <a:solidFill>
            <a:srgbClr val="F6B88E"/>
          </a:solidFill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2348986-5A68-4453-AEBB-5B9D275166BA}"/>
                </a:ext>
              </a:extLst>
            </p:cNvPr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rgbClr val="F6B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803C423C-0783-4DE1-8682-A0E48884BDE5}"/>
                </a:ext>
              </a:extLst>
            </p:cNvPr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rgbClr val="F6B8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97205C7C-5CC0-40E8-86BF-2DE51B42C7D8}"/>
                </a:ext>
              </a:extLst>
            </p:cNvPr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rgbClr val="F6B8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29279EB-9225-4171-96F1-CB56D634276B}"/>
                </a:ext>
              </a:extLst>
            </p:cNvPr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rgbClr val="F6B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A962E11B-419D-4A3F-8E30-629EFEDBCE71}"/>
                </a:ext>
              </a:extLst>
            </p:cNvPr>
            <p:cNvCxnSpPr>
              <a:stCxn id="9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rgbClr val="F6B8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09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2"/>
          <p:cNvSpPr txBox="1">
            <a:spLocks noChangeArrowheads="1"/>
          </p:cNvSpPr>
          <p:nvPr/>
        </p:nvSpPr>
        <p:spPr bwMode="auto">
          <a:xfrm>
            <a:off x="11582401" y="6610351"/>
            <a:ext cx="428958" cy="2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C946A77F-555D-4C8A-9E10-1A13BF330978}" type="slidenum">
              <a:rPr lang="fr-FR" altLang="fr-FR" sz="800" smtClean="0">
                <a:solidFill>
                  <a:srgbClr val="7F7F7F"/>
                </a:solidFill>
                <a:latin typeface="Arial" charset="0"/>
              </a:rPr>
              <a:pPr>
                <a:defRPr/>
              </a:pPr>
              <a:t>‹N°›</a:t>
            </a:fld>
            <a:endParaRPr lang="fr-FR" altLang="fr-FR" sz="11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re 12"/>
          <p:cNvSpPr>
            <a:spLocks noGrp="1"/>
          </p:cNvSpPr>
          <p:nvPr>
            <p:ph type="title" hasCustomPrompt="1"/>
          </p:nvPr>
        </p:nvSpPr>
        <p:spPr>
          <a:xfrm>
            <a:off x="249560" y="-5845"/>
            <a:ext cx="11332840" cy="626533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algn="l">
              <a:defRPr sz="1600" b="1" i="1" cap="all" baseline="0">
                <a:solidFill>
                  <a:srgbClr val="00B0F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br>
              <a:rPr lang="fr-FR"/>
            </a:br>
            <a:endParaRPr lang="fr-FR"/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0"/>
          </p:nvPr>
        </p:nvSpPr>
        <p:spPr>
          <a:xfrm>
            <a:off x="609600" y="620689"/>
            <a:ext cx="11582400" cy="46466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1500"/>
            </a:lvl1pPr>
            <a:lvl2pPr marL="742913" indent="-285737">
              <a:buFontTx/>
              <a:buBlip>
                <a:blip r:embed="rId2"/>
              </a:buBlip>
              <a:defRPr sz="1500"/>
            </a:lvl2pPr>
            <a:lvl3pPr marL="1142942" indent="-228589">
              <a:buFontTx/>
              <a:buBlip>
                <a:blip r:embed="rId3"/>
              </a:buBlip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20" indent="-228589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298" indent="-228589">
              <a:buFont typeface="Arial" panose="020B0604020202020204" pitchFamily="34" charset="0"/>
              <a:buChar char="•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02896E-3CCF-49EE-BA8C-4D74267058F0}"/>
              </a:ext>
            </a:extLst>
          </p:cNvPr>
          <p:cNvSpPr/>
          <p:nvPr userDrawn="1"/>
        </p:nvSpPr>
        <p:spPr>
          <a:xfrm>
            <a:off x="119336" y="0"/>
            <a:ext cx="130224" cy="685800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5" name="Line 34">
            <a:extLst>
              <a:ext uri="{FF2B5EF4-FFF2-40B4-BE49-F238E27FC236}">
                <a16:creationId xmlns:a16="http://schemas.microsoft.com/office/drawing/2014/main" id="{AC284D2B-C0BA-4EE5-A814-5B492D370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4" y="6453189"/>
            <a:ext cx="785284" cy="15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27EE15D-98DE-4EFF-A648-4D2B99CE567E}"/>
              </a:ext>
            </a:extLst>
          </p:cNvPr>
          <p:cNvGrpSpPr/>
          <p:nvPr userDrawn="1"/>
        </p:nvGrpSpPr>
        <p:grpSpPr>
          <a:xfrm>
            <a:off x="10248155" y="6188549"/>
            <a:ext cx="2483821" cy="680518"/>
            <a:chOff x="528781" y="1856509"/>
            <a:chExt cx="3805381" cy="1042599"/>
          </a:xfrm>
          <a:solidFill>
            <a:srgbClr val="00B0F0"/>
          </a:solidFill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3392EC4-934F-4DA2-AB71-AEB7D0BA4FDA}"/>
                </a:ext>
              </a:extLst>
            </p:cNvPr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C46A65F2-D2EB-4C18-A0FE-4AFF024C2D26}"/>
                </a:ext>
              </a:extLst>
            </p:cNvPr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83061365-1836-40B2-BCEC-521918C85316}"/>
                </a:ext>
              </a:extLst>
            </p:cNvPr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589B67-06F6-46EA-B086-C8F048A25260}"/>
                </a:ext>
              </a:extLst>
            </p:cNvPr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0B116470-7486-4560-A22F-8DC74CED3E5E}"/>
                </a:ext>
              </a:extLst>
            </p:cNvPr>
            <p:cNvCxnSpPr>
              <a:stCxn id="9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17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2"/>
          <p:cNvSpPr txBox="1">
            <a:spLocks noChangeArrowheads="1"/>
          </p:cNvSpPr>
          <p:nvPr/>
        </p:nvSpPr>
        <p:spPr bwMode="auto">
          <a:xfrm>
            <a:off x="11582401" y="6610351"/>
            <a:ext cx="428958" cy="2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C946A77F-555D-4C8A-9E10-1A13BF330978}" type="slidenum">
              <a:rPr lang="fr-FR" altLang="fr-FR" sz="800" smtClean="0">
                <a:solidFill>
                  <a:srgbClr val="7F7F7F"/>
                </a:solidFill>
                <a:latin typeface="Arial" charset="0"/>
              </a:rPr>
              <a:pPr>
                <a:defRPr/>
              </a:pPr>
              <a:t>‹N°›</a:t>
            </a:fld>
            <a:endParaRPr lang="fr-FR" altLang="fr-FR" sz="11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re 12"/>
          <p:cNvSpPr>
            <a:spLocks noGrp="1"/>
          </p:cNvSpPr>
          <p:nvPr>
            <p:ph type="title"/>
          </p:nvPr>
        </p:nvSpPr>
        <p:spPr>
          <a:xfrm>
            <a:off x="249560" y="-5845"/>
            <a:ext cx="11332840" cy="626533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algn="l">
              <a:defRPr sz="1600" b="1" i="1" cap="all" baseline="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0"/>
          </p:nvPr>
        </p:nvSpPr>
        <p:spPr>
          <a:xfrm>
            <a:off x="609600" y="620689"/>
            <a:ext cx="11582400" cy="46466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1500"/>
            </a:lvl1pPr>
            <a:lvl2pPr marL="742913" indent="-285737">
              <a:buFontTx/>
              <a:buBlip>
                <a:blip r:embed="rId2"/>
              </a:buBlip>
              <a:defRPr sz="1500"/>
            </a:lvl2pPr>
            <a:lvl3pPr marL="1142942" indent="-228589">
              <a:buFontTx/>
              <a:buBlip>
                <a:blip r:embed="rId3"/>
              </a:buBlip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20" indent="-228589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298" indent="-228589">
              <a:buFont typeface="Arial" panose="020B0604020202020204" pitchFamily="34" charset="0"/>
              <a:buChar char="•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02896E-3CCF-49EE-BA8C-4D74267058F0}"/>
              </a:ext>
            </a:extLst>
          </p:cNvPr>
          <p:cNvSpPr/>
          <p:nvPr/>
        </p:nvSpPr>
        <p:spPr>
          <a:xfrm>
            <a:off x="119336" y="0"/>
            <a:ext cx="130224" cy="68580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EF03555-FEF7-425E-B80F-FE4220BAE0DB}"/>
              </a:ext>
            </a:extLst>
          </p:cNvPr>
          <p:cNvGrpSpPr/>
          <p:nvPr userDrawn="1"/>
        </p:nvGrpSpPr>
        <p:grpSpPr>
          <a:xfrm>
            <a:off x="10248155" y="6188549"/>
            <a:ext cx="2483821" cy="680518"/>
            <a:chOff x="528781" y="1856509"/>
            <a:chExt cx="3805381" cy="1042599"/>
          </a:xfrm>
          <a:solidFill>
            <a:schemeClr val="accent1"/>
          </a:solidFill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26C56BB-4FAA-4161-AD6E-80C4CC527945}"/>
                </a:ext>
              </a:extLst>
            </p:cNvPr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2581116F-F7B4-4551-8F5E-D9D6489A4C24}"/>
                </a:ext>
              </a:extLst>
            </p:cNvPr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47355AC8-AFB0-4606-BE05-AB2C7CF50E2B}"/>
                </a:ext>
              </a:extLst>
            </p:cNvPr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E4C32F-519F-4E88-81FA-CDB29E30935C}"/>
                </a:ext>
              </a:extLst>
            </p:cNvPr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A5008BE-E2E6-4498-BE80-59043F22600F}"/>
                </a:ext>
              </a:extLst>
            </p:cNvPr>
            <p:cNvCxnSpPr>
              <a:cxnSpLocks/>
              <a:stCxn id="9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573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2"/>
          <p:cNvSpPr txBox="1">
            <a:spLocks noChangeArrowheads="1"/>
          </p:cNvSpPr>
          <p:nvPr/>
        </p:nvSpPr>
        <p:spPr bwMode="auto">
          <a:xfrm>
            <a:off x="11582401" y="6610351"/>
            <a:ext cx="428958" cy="2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C946A77F-555D-4C8A-9E10-1A13BF330978}" type="slidenum">
              <a:rPr lang="fr-FR" altLang="fr-FR" sz="800" smtClean="0">
                <a:solidFill>
                  <a:srgbClr val="7F7F7F"/>
                </a:solidFill>
                <a:latin typeface="Arial" charset="0"/>
              </a:rPr>
              <a:pPr>
                <a:defRPr/>
              </a:pPr>
              <a:t>‹N°›</a:t>
            </a:fld>
            <a:endParaRPr lang="fr-FR" altLang="fr-FR" sz="11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re 12"/>
          <p:cNvSpPr>
            <a:spLocks noGrp="1"/>
          </p:cNvSpPr>
          <p:nvPr>
            <p:ph type="title" hasCustomPrompt="1"/>
          </p:nvPr>
        </p:nvSpPr>
        <p:spPr>
          <a:xfrm>
            <a:off x="249560" y="-5845"/>
            <a:ext cx="11332840" cy="626533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algn="l">
              <a:defRPr sz="1600" b="1" i="1" cap="all" baseline="0">
                <a:solidFill>
                  <a:srgbClr val="00B0F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br>
              <a:rPr lang="fr-FR"/>
            </a:br>
            <a:endParaRPr lang="fr-FR"/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0"/>
          </p:nvPr>
        </p:nvSpPr>
        <p:spPr>
          <a:xfrm>
            <a:off x="609600" y="620689"/>
            <a:ext cx="11582400" cy="46466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1500"/>
            </a:lvl1pPr>
            <a:lvl2pPr marL="742913" indent="-285737">
              <a:buFontTx/>
              <a:buBlip>
                <a:blip r:embed="rId2"/>
              </a:buBlip>
              <a:defRPr sz="1500"/>
            </a:lvl2pPr>
            <a:lvl3pPr marL="1142942" indent="-228589">
              <a:buFontTx/>
              <a:buBlip>
                <a:blip r:embed="rId3"/>
              </a:buBlip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20" indent="-228589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298" indent="-228589">
              <a:buFont typeface="Arial" panose="020B0604020202020204" pitchFamily="34" charset="0"/>
              <a:buChar char="•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02896E-3CCF-49EE-BA8C-4D74267058F0}"/>
              </a:ext>
            </a:extLst>
          </p:cNvPr>
          <p:cNvSpPr/>
          <p:nvPr userDrawn="1"/>
        </p:nvSpPr>
        <p:spPr>
          <a:xfrm>
            <a:off x="119336" y="0"/>
            <a:ext cx="130224" cy="685800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5" name="Line 34">
            <a:extLst>
              <a:ext uri="{FF2B5EF4-FFF2-40B4-BE49-F238E27FC236}">
                <a16:creationId xmlns:a16="http://schemas.microsoft.com/office/drawing/2014/main" id="{AC284D2B-C0BA-4EE5-A814-5B492D370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4" y="6453189"/>
            <a:ext cx="785284" cy="15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27EE15D-98DE-4EFF-A648-4D2B99CE567E}"/>
              </a:ext>
            </a:extLst>
          </p:cNvPr>
          <p:cNvGrpSpPr/>
          <p:nvPr userDrawn="1"/>
        </p:nvGrpSpPr>
        <p:grpSpPr>
          <a:xfrm>
            <a:off x="10248155" y="6188549"/>
            <a:ext cx="2483821" cy="680518"/>
            <a:chOff x="528781" y="1856509"/>
            <a:chExt cx="3805381" cy="1042599"/>
          </a:xfrm>
          <a:solidFill>
            <a:srgbClr val="00B0F0"/>
          </a:solidFill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3392EC4-934F-4DA2-AB71-AEB7D0BA4FDA}"/>
                </a:ext>
              </a:extLst>
            </p:cNvPr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C46A65F2-D2EB-4C18-A0FE-4AFF024C2D26}"/>
                </a:ext>
              </a:extLst>
            </p:cNvPr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83061365-1836-40B2-BCEC-521918C85316}"/>
                </a:ext>
              </a:extLst>
            </p:cNvPr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589B67-06F6-46EA-B086-C8F048A25260}"/>
                </a:ext>
              </a:extLst>
            </p:cNvPr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0B116470-7486-4560-A22F-8DC74CED3E5E}"/>
                </a:ext>
              </a:extLst>
            </p:cNvPr>
            <p:cNvCxnSpPr>
              <a:stCxn id="9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40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2"/>
          <p:cNvSpPr txBox="1">
            <a:spLocks noChangeArrowheads="1"/>
          </p:cNvSpPr>
          <p:nvPr/>
        </p:nvSpPr>
        <p:spPr bwMode="auto">
          <a:xfrm>
            <a:off x="11582401" y="6610351"/>
            <a:ext cx="428958" cy="2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C946A77F-555D-4C8A-9E10-1A13BF330978}" type="slidenum">
              <a:rPr lang="fr-FR" altLang="fr-FR" sz="800" smtClean="0">
                <a:solidFill>
                  <a:srgbClr val="7F7F7F"/>
                </a:solidFill>
                <a:latin typeface="Arial" charset="0"/>
              </a:rPr>
              <a:pPr>
                <a:defRPr/>
              </a:pPr>
              <a:t>‹N°›</a:t>
            </a:fld>
            <a:endParaRPr lang="fr-FR" altLang="fr-FR" sz="11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re 12"/>
          <p:cNvSpPr>
            <a:spLocks noGrp="1"/>
          </p:cNvSpPr>
          <p:nvPr>
            <p:ph type="title"/>
          </p:nvPr>
        </p:nvSpPr>
        <p:spPr>
          <a:xfrm>
            <a:off x="249560" y="-5845"/>
            <a:ext cx="11332840" cy="626533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algn="l">
              <a:defRPr sz="1600" b="1" i="1" cap="all" baseline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0"/>
          </p:nvPr>
        </p:nvSpPr>
        <p:spPr>
          <a:xfrm>
            <a:off x="609600" y="620689"/>
            <a:ext cx="11582400" cy="46466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1500"/>
            </a:lvl1pPr>
            <a:lvl2pPr marL="742913" indent="-285737">
              <a:buFontTx/>
              <a:buBlip>
                <a:blip r:embed="rId2"/>
              </a:buBlip>
              <a:defRPr sz="1500"/>
            </a:lvl2pPr>
            <a:lvl3pPr marL="1142942" indent="-228589">
              <a:buFontTx/>
              <a:buBlip>
                <a:blip r:embed="rId3"/>
              </a:buBlip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20" indent="-228589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298" indent="-228589">
              <a:buFont typeface="Arial" panose="020B0604020202020204" pitchFamily="34" charset="0"/>
              <a:buChar char="•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02896E-3CCF-49EE-BA8C-4D74267058F0}"/>
              </a:ext>
            </a:extLst>
          </p:cNvPr>
          <p:cNvSpPr/>
          <p:nvPr/>
        </p:nvSpPr>
        <p:spPr>
          <a:xfrm>
            <a:off x="119336" y="0"/>
            <a:ext cx="130224" cy="685800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76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sposition personnalisé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2"/>
          <p:cNvSpPr txBox="1">
            <a:spLocks noChangeArrowheads="1"/>
          </p:cNvSpPr>
          <p:nvPr/>
        </p:nvSpPr>
        <p:spPr bwMode="auto">
          <a:xfrm>
            <a:off x="11582401" y="6610351"/>
            <a:ext cx="428958" cy="2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428DEBE0-CFF4-4C3D-8762-C40578E1424F}" type="slidenum">
              <a:rPr lang="fr-FR" altLang="fr-FR" sz="800" smtClean="0">
                <a:solidFill>
                  <a:srgbClr val="7F7F7F"/>
                </a:solidFill>
                <a:latin typeface="Arial" charset="0"/>
              </a:rPr>
              <a:pPr>
                <a:defRPr/>
              </a:pPr>
              <a:t>‹N°›</a:t>
            </a:fld>
            <a:endParaRPr lang="fr-FR" altLang="fr-FR" sz="11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7075129" y="5280337"/>
            <a:ext cx="5116871" cy="1143000"/>
          </a:xfrm>
          <a:prstGeom prst="rect">
            <a:avLst/>
          </a:prstGeom>
          <a:noFill/>
          <a:ln>
            <a:noFill/>
          </a:ln>
        </p:spPr>
        <p:txBody>
          <a:bodyPr vert="horz" lIns="121904" tIns="60952" rIns="121904" bIns="60952" rtlCol="0" anchor="ctr">
            <a:noAutofit/>
          </a:bodyPr>
          <a:lstStyle>
            <a:lvl1pPr algn="ctr">
              <a:defRPr lang="fr-FR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144000" y="6424768"/>
            <a:ext cx="3048000" cy="433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21917" tIns="60958" rIns="121917" bIns="60958"/>
          <a:lstStyle>
            <a:lvl1pPr marL="0" indent="0" algn="ctr">
              <a:buNone/>
              <a:defRPr lang="fr-FR" sz="2400" b="1" kern="1200" baseline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/>
              </a:defRPr>
            </a:lvl1pPr>
            <a:lvl2pPr marL="457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Sous titre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4F28714-E470-4A5D-A33C-FE58C4AE7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SzPct val="120000"/>
              <a:buFont typeface="Wingdings" pitchFamily="2" charset="2"/>
              <a:buNone/>
            </a:pP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6970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sposition personnalisée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2"/>
          <p:cNvSpPr txBox="1">
            <a:spLocks noChangeArrowheads="1"/>
          </p:cNvSpPr>
          <p:nvPr/>
        </p:nvSpPr>
        <p:spPr bwMode="auto">
          <a:xfrm>
            <a:off x="11582401" y="6610351"/>
            <a:ext cx="428958" cy="2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428DEBE0-CFF4-4C3D-8762-C40578E1424F}" type="slidenum">
              <a:rPr lang="fr-FR" altLang="fr-FR" sz="800" smtClean="0">
                <a:solidFill>
                  <a:srgbClr val="7F7F7F"/>
                </a:solidFill>
                <a:latin typeface="Arial" charset="0"/>
              </a:rPr>
              <a:pPr>
                <a:defRPr/>
              </a:pPr>
              <a:t>‹N°›</a:t>
            </a:fld>
            <a:endParaRPr lang="fr-FR" altLang="fr-FR" sz="11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7075129" y="5280337"/>
            <a:ext cx="5116871" cy="1143000"/>
          </a:xfrm>
          <a:prstGeom prst="rect">
            <a:avLst/>
          </a:prstGeom>
          <a:noFill/>
          <a:ln>
            <a:noFill/>
          </a:ln>
        </p:spPr>
        <p:txBody>
          <a:bodyPr vert="horz" lIns="121904" tIns="60952" rIns="121904" bIns="60952" rtlCol="0" anchor="ctr">
            <a:noAutofit/>
          </a:bodyPr>
          <a:lstStyle>
            <a:lvl1pPr algn="ctr">
              <a:defRPr lang="fr-FR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144000" y="6424768"/>
            <a:ext cx="3048000" cy="433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21917" tIns="60958" rIns="121917" bIns="60958"/>
          <a:lstStyle>
            <a:lvl1pPr marL="0" indent="0" algn="ctr">
              <a:buNone/>
              <a:defRPr lang="fr-FR" sz="2400" b="1" kern="1200" baseline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/>
              </a:defRPr>
            </a:lvl1pPr>
            <a:lvl2pPr marL="457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Sous titre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4F28714-E470-4A5D-A33C-FE58C4AE7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Trebuchet MS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SzPct val="120000"/>
              <a:buFont typeface="Wingdings" pitchFamily="2" charset="2"/>
              <a:buNone/>
            </a:pP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73452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2"/>
          <p:cNvSpPr txBox="1">
            <a:spLocks noChangeArrowheads="1"/>
          </p:cNvSpPr>
          <p:nvPr/>
        </p:nvSpPr>
        <p:spPr bwMode="auto">
          <a:xfrm>
            <a:off x="11582401" y="6610351"/>
            <a:ext cx="428958" cy="2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951AA1A8-0F99-4A41-801C-6BE1029B2095}" type="slidenum">
              <a:rPr lang="fr-FR" altLang="fr-FR" sz="800" smtClean="0">
                <a:solidFill>
                  <a:srgbClr val="7F7F7F"/>
                </a:solidFill>
                <a:latin typeface="Arial" charset="0"/>
              </a:rPr>
              <a:pPr>
                <a:defRPr/>
              </a:pPr>
              <a:t>‹N°›</a:t>
            </a:fld>
            <a:endParaRPr lang="fr-FR" altLang="fr-FR" sz="11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5" name="Line 34"/>
          <p:cNvSpPr>
            <a:spLocks noChangeShapeType="1"/>
          </p:cNvSpPr>
          <p:nvPr/>
        </p:nvSpPr>
        <p:spPr bwMode="auto">
          <a:xfrm>
            <a:off x="16934" y="6453189"/>
            <a:ext cx="785284" cy="15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11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46"/>
          <a:stretch>
            <a:fillRect/>
          </a:stretch>
        </p:blipFill>
        <p:spPr bwMode="auto">
          <a:xfrm>
            <a:off x="8896352" y="692151"/>
            <a:ext cx="3295649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609600" y="3425478"/>
            <a:ext cx="10972800" cy="918999"/>
          </a:xfrm>
          <a:prstGeom prst="rect">
            <a:avLst/>
          </a:prstGeom>
          <a:solidFill>
            <a:schemeClr val="accent1"/>
          </a:solidFill>
        </p:spPr>
        <p:txBody>
          <a:bodyPr lIns="121917" tIns="60958" rIns="121917" bIns="60958" anchor="ctr">
            <a:normAutofit/>
          </a:bodyPr>
          <a:lstStyle>
            <a:lvl1pPr algn="l">
              <a:defRPr sz="2800" b="1" i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15834" y="2884873"/>
            <a:ext cx="10966569" cy="528209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marL="0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cap="none" baseline="0" dirty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7460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30408E7-F153-462E-AF29-E7AC55AFF057}"/>
              </a:ext>
            </a:extLst>
          </p:cNvPr>
          <p:cNvSpPr txBox="1"/>
          <p:nvPr userDrawn="1"/>
        </p:nvSpPr>
        <p:spPr>
          <a:xfrm>
            <a:off x="307571" y="6642556"/>
            <a:ext cx="5291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>
                <a:solidFill>
                  <a:schemeClr val="bg1">
                    <a:lumMod val="75000"/>
                  </a:schemeClr>
                </a:solidFill>
              </a:rPr>
              <a:t>François Ponchon		-	DOMF Engineering	-	2022/11/18</a:t>
            </a:r>
          </a:p>
        </p:txBody>
      </p:sp>
      <p:pic>
        <p:nvPicPr>
          <p:cNvPr id="4" name="Picture 2" descr="Résultat de recherche d'images pour &quot;michelin logo&quot;">
            <a:extLst>
              <a:ext uri="{FF2B5EF4-FFF2-40B4-BE49-F238E27FC236}">
                <a16:creationId xmlns:a16="http://schemas.microsoft.com/office/drawing/2014/main" id="{C0BE27A7-8C55-4A4E-AEA5-C57809CC81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048" y="6471085"/>
            <a:ext cx="637308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99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1" r:id="rId3"/>
    <p:sldLayoutId id="2147483671" r:id="rId4"/>
    <p:sldLayoutId id="2147483668" r:id="rId5"/>
    <p:sldLayoutId id="2147483664" r:id="rId6"/>
    <p:sldLayoutId id="2147483669" r:id="rId7"/>
    <p:sldLayoutId id="214748367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jpeg"/><Relationship Id="rId7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hyperlink" Target="https://michelingroup.sharepoint.com/sites/ExplorationManufacturing/SitePages/Mount-AzStorage-(Fuse).aspx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5.png"/><Relationship Id="rId4" Type="http://schemas.openxmlformats.org/officeDocument/2006/relationships/image" Target="../media/image3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michelingroup.sharepoint.com/sites/ExplorationManufacturing/SitePages/Microsoft-Azure-Blob-Storage_fr.asp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learn.microsoft.com/en-us/azure/machine-learning/overview-what-is-azure-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815C3C-37C3-4FB6-9410-42D943B5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012" y="204186"/>
            <a:ext cx="11233212" cy="1318677"/>
          </a:xfrm>
        </p:spPr>
        <p:txBody>
          <a:bodyPr anchor="b"/>
          <a:lstStyle/>
          <a:p>
            <a:pPr algn="r"/>
            <a:r>
              <a:rPr lang="fr-FR" sz="3200" b="1" err="1">
                <a:latin typeface="Michelin" panose="02000000000000000000" pitchFamily="50" charset="0"/>
                <a:cs typeface="Arial"/>
              </a:rPr>
              <a:t>AzureML</a:t>
            </a:r>
            <a:r>
              <a:rPr lang="fr-FR" sz="3200" b="1">
                <a:latin typeface="Michelin" panose="02000000000000000000" pitchFamily="50" charset="0"/>
                <a:cs typeface="Arial"/>
              </a:rPr>
              <a:t> </a:t>
            </a:r>
            <a:br>
              <a:rPr lang="fr-FR" sz="3200" b="1">
                <a:latin typeface="Michelin" panose="02000000000000000000" pitchFamily="50" charset="0"/>
                <a:cs typeface="Arial"/>
              </a:rPr>
            </a:br>
            <a:r>
              <a:rPr lang="fr-FR" sz="3200" b="1">
                <a:latin typeface="Michelin" panose="02000000000000000000" pitchFamily="50" charset="0"/>
                <a:cs typeface="Arial"/>
              </a:rPr>
              <a:t>Training</a:t>
            </a:r>
            <a:endParaRPr lang="fr-FR" sz="3200" b="1" i="1">
              <a:latin typeface="Michelin" panose="02000000000000000000" pitchFamily="50" charset="0"/>
              <a:cs typeface="Arial"/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9B9C82A-2363-4ED8-B501-9F4DF89D2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0" y="6424768"/>
            <a:ext cx="3048000" cy="437850"/>
          </a:xfrm>
        </p:spPr>
        <p:txBody>
          <a:bodyPr vert="horz" lIns="121917" tIns="60958" rIns="121917" bIns="60958" rtlCol="0" anchor="t">
            <a:normAutofit lnSpcReduction="10000"/>
          </a:bodyPr>
          <a:lstStyle/>
          <a:p>
            <a:r>
              <a:rPr lang="fr-FR" err="1">
                <a:latin typeface="Arial"/>
              </a:rPr>
              <a:t>AzureML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618BA0-65FF-4D4A-8041-FAD55FAD547E}"/>
              </a:ext>
            </a:extLst>
          </p:cNvPr>
          <p:cNvSpPr txBox="1"/>
          <p:nvPr/>
        </p:nvSpPr>
        <p:spPr>
          <a:xfrm>
            <a:off x="0" y="6502883"/>
            <a:ext cx="624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François Ponchon 		11/03/2023			D3 YC+1</a:t>
            </a:r>
          </a:p>
        </p:txBody>
      </p:sp>
    </p:spTree>
    <p:extLst>
      <p:ext uri="{BB962C8B-B14F-4D97-AF65-F5344CB8AC3E}">
        <p14:creationId xmlns:p14="http://schemas.microsoft.com/office/powerpoint/2010/main" val="195227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93C23AF-E358-4353-AD69-60A9FFBAE9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fr-FR" err="1"/>
              <a:t>AzureML</a:t>
            </a:r>
            <a:r>
              <a:rPr lang="fr-FR"/>
              <a:t> </a:t>
            </a:r>
            <a:r>
              <a:rPr lang="fr-FR" err="1"/>
              <a:t>Overview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89C05AD-0F30-48B0-AD76-1068D882B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/>
              <a:t>Michelin /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51492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599DDD3-7FAF-C5DE-0114-9284BF1F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AzureML</a:t>
            </a:r>
            <a:r>
              <a:rPr lang="fr-FR"/>
              <a:t> Studio</a:t>
            </a:r>
            <a:br>
              <a:rPr lang="fr-FR"/>
            </a:br>
            <a:r>
              <a:rPr lang="fr-FR" sz="1100">
                <a:solidFill>
                  <a:schemeClr val="tx1"/>
                </a:solidFill>
              </a:rPr>
              <a:t>IN </a:t>
            </a:r>
            <a:r>
              <a:rPr lang="fr-FR" sz="1100" err="1">
                <a:solidFill>
                  <a:schemeClr val="tx1"/>
                </a:solidFill>
              </a:rPr>
              <a:t>azureML</a:t>
            </a:r>
            <a:r>
              <a:rPr lang="fr-FR" sz="1100">
                <a:solidFill>
                  <a:schemeClr val="tx1"/>
                </a:solidFill>
              </a:rPr>
              <a:t> Studio, </a:t>
            </a:r>
            <a:r>
              <a:rPr lang="fr-FR" sz="1100" err="1">
                <a:solidFill>
                  <a:schemeClr val="tx1"/>
                </a:solidFill>
              </a:rPr>
              <a:t>we</a:t>
            </a:r>
            <a:r>
              <a:rPr lang="fr-FR" sz="1100">
                <a:solidFill>
                  <a:schemeClr val="tx1"/>
                </a:solidFill>
              </a:rPr>
              <a:t> can </a:t>
            </a:r>
            <a:r>
              <a:rPr lang="fr-FR" sz="1100" err="1">
                <a:solidFill>
                  <a:schemeClr val="tx1"/>
                </a:solidFill>
              </a:rPr>
              <a:t>see</a:t>
            </a:r>
            <a:r>
              <a:rPr lang="fr-FR" sz="1100">
                <a:solidFill>
                  <a:schemeClr val="tx1"/>
                </a:solidFill>
              </a:rPr>
              <a:t> a lot of </a:t>
            </a:r>
            <a:r>
              <a:rPr lang="fr-FR" sz="1100" err="1">
                <a:solidFill>
                  <a:schemeClr val="tx1"/>
                </a:solidFill>
              </a:rPr>
              <a:t>things</a:t>
            </a:r>
            <a:endParaRPr lang="fr-FR" sz="110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0066F1-FA5E-487B-1612-252A9B86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77" y="747127"/>
            <a:ext cx="10549745" cy="519176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E4443A6-1098-DDFD-B67B-EACDB76D8184}"/>
              </a:ext>
            </a:extLst>
          </p:cNvPr>
          <p:cNvCxnSpPr>
            <a:cxnSpLocks/>
          </p:cNvCxnSpPr>
          <p:nvPr/>
        </p:nvCxnSpPr>
        <p:spPr>
          <a:xfrm>
            <a:off x="818826" y="3846136"/>
            <a:ext cx="595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CF3BC30-733B-6A9A-520B-DC6126203568}"/>
              </a:ext>
            </a:extLst>
          </p:cNvPr>
          <p:cNvCxnSpPr>
            <a:cxnSpLocks/>
          </p:cNvCxnSpPr>
          <p:nvPr/>
        </p:nvCxnSpPr>
        <p:spPr>
          <a:xfrm>
            <a:off x="818826" y="3217301"/>
            <a:ext cx="595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BC0786C-CC21-0F82-446E-28A0D39CE788}"/>
              </a:ext>
            </a:extLst>
          </p:cNvPr>
          <p:cNvCxnSpPr>
            <a:cxnSpLocks/>
          </p:cNvCxnSpPr>
          <p:nvPr/>
        </p:nvCxnSpPr>
        <p:spPr>
          <a:xfrm>
            <a:off x="818826" y="2739386"/>
            <a:ext cx="602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9595B1C-5164-B443-6FD6-42A91C4D1AE6}"/>
              </a:ext>
            </a:extLst>
          </p:cNvPr>
          <p:cNvCxnSpPr>
            <a:cxnSpLocks/>
          </p:cNvCxnSpPr>
          <p:nvPr/>
        </p:nvCxnSpPr>
        <p:spPr>
          <a:xfrm>
            <a:off x="818826" y="2572190"/>
            <a:ext cx="602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F8A80E2-417E-190A-FAB5-2E2A6639FFA4}"/>
              </a:ext>
            </a:extLst>
          </p:cNvPr>
          <p:cNvCxnSpPr>
            <a:cxnSpLocks/>
          </p:cNvCxnSpPr>
          <p:nvPr/>
        </p:nvCxnSpPr>
        <p:spPr>
          <a:xfrm>
            <a:off x="818826" y="1952233"/>
            <a:ext cx="602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A629C4B-A45B-309A-0AF4-BF31C7101F06}"/>
              </a:ext>
            </a:extLst>
          </p:cNvPr>
          <p:cNvSpPr txBox="1"/>
          <p:nvPr/>
        </p:nvSpPr>
        <p:spPr>
          <a:xfrm>
            <a:off x="346229" y="746000"/>
            <a:ext cx="94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>
                <a:solidFill>
                  <a:srgbClr val="0070C0"/>
                </a:solidFill>
              </a:rPr>
              <a:t>Training</a:t>
            </a:r>
            <a:br>
              <a:rPr lang="fr-FR" b="1">
                <a:solidFill>
                  <a:srgbClr val="0070C0"/>
                </a:solidFill>
              </a:rPr>
            </a:br>
            <a:r>
              <a:rPr lang="fr-FR" b="1">
                <a:solidFill>
                  <a:srgbClr val="0070C0"/>
                </a:solidFill>
              </a:rPr>
              <a:t>Scope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5D59FA8-8033-554B-05A4-D0B506D38B33}"/>
              </a:ext>
            </a:extLst>
          </p:cNvPr>
          <p:cNvCxnSpPr>
            <a:stCxn id="14" idx="2"/>
          </p:cNvCxnSpPr>
          <p:nvPr/>
        </p:nvCxnSpPr>
        <p:spPr>
          <a:xfrm flipH="1">
            <a:off x="818826" y="1392331"/>
            <a:ext cx="1" cy="2453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34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599DDD3-7FAF-C5DE-0114-9284BF1F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AzureML</a:t>
            </a:r>
            <a:r>
              <a:rPr lang="fr-FR"/>
              <a:t> Studio</a:t>
            </a:r>
            <a:br>
              <a:rPr lang="fr-FR"/>
            </a:br>
            <a:r>
              <a:rPr lang="fr-FR" sz="1100">
                <a:solidFill>
                  <a:schemeClr val="tx1"/>
                </a:solidFill>
              </a:rPr>
              <a:t>In the notebook part, </a:t>
            </a:r>
            <a:r>
              <a:rPr lang="fr-FR" sz="1100" err="1">
                <a:solidFill>
                  <a:schemeClr val="tx1"/>
                </a:solidFill>
              </a:rPr>
              <a:t>we</a:t>
            </a:r>
            <a:r>
              <a:rPr lang="fr-FR" sz="1100">
                <a:solidFill>
                  <a:schemeClr val="tx1"/>
                </a:solidFill>
              </a:rPr>
              <a:t> can </a:t>
            </a:r>
            <a:r>
              <a:rPr lang="fr-FR" sz="1100" err="1">
                <a:solidFill>
                  <a:schemeClr val="tx1"/>
                </a:solidFill>
              </a:rPr>
              <a:t>see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some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kind</a:t>
            </a:r>
            <a:r>
              <a:rPr lang="fr-FR" sz="1100">
                <a:solidFill>
                  <a:schemeClr val="tx1"/>
                </a:solidFill>
              </a:rPr>
              <a:t> of filesystem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F3D4DF-11F3-3832-B0F5-C82D63BAB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20688"/>
            <a:ext cx="10311914" cy="4941126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C11E79D-96D6-166F-9C7C-803C2C0D43C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838310" y="4798218"/>
            <a:ext cx="1746063" cy="1025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D9DA7DD-690F-F6DD-A3EF-4DD1246CB022}"/>
              </a:ext>
            </a:extLst>
          </p:cNvPr>
          <p:cNvSpPr txBox="1"/>
          <p:nvPr/>
        </p:nvSpPr>
        <p:spPr>
          <a:xfrm>
            <a:off x="6584373" y="5561814"/>
            <a:ext cx="477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err="1">
                <a:solidFill>
                  <a:srgbClr val="0070C0"/>
                </a:solidFill>
              </a:rPr>
              <a:t>Here</a:t>
            </a:r>
            <a:r>
              <a:rPr lang="fr-FR" sz="1400">
                <a:solidFill>
                  <a:srgbClr val="0070C0"/>
                </a:solidFill>
              </a:rPr>
              <a:t> </a:t>
            </a:r>
            <a:r>
              <a:rPr lang="fr-FR" sz="1400" err="1">
                <a:solidFill>
                  <a:srgbClr val="0070C0"/>
                </a:solidFill>
              </a:rPr>
              <a:t>you</a:t>
            </a:r>
            <a:r>
              <a:rPr lang="fr-FR" sz="1400">
                <a:solidFill>
                  <a:srgbClr val="0070C0"/>
                </a:solidFill>
              </a:rPr>
              <a:t> can </a:t>
            </a:r>
            <a:r>
              <a:rPr lang="fr-FR" sz="1400" err="1">
                <a:solidFill>
                  <a:srgbClr val="0070C0"/>
                </a:solidFill>
              </a:rPr>
              <a:t>work</a:t>
            </a:r>
            <a:r>
              <a:rPr lang="fr-FR" sz="1400">
                <a:solidFill>
                  <a:srgbClr val="0070C0"/>
                </a:solidFill>
              </a:rPr>
              <a:t> </a:t>
            </a:r>
            <a:r>
              <a:rPr lang="fr-FR" sz="1400" err="1">
                <a:solidFill>
                  <a:srgbClr val="0070C0"/>
                </a:solidFill>
              </a:rPr>
              <a:t>with</a:t>
            </a:r>
            <a:r>
              <a:rPr lang="fr-FR" sz="1400">
                <a:solidFill>
                  <a:srgbClr val="0070C0"/>
                </a:solidFill>
              </a:rPr>
              <a:t> notebook but the IDE </a:t>
            </a:r>
            <a:r>
              <a:rPr lang="fr-FR" sz="1400" err="1">
                <a:solidFill>
                  <a:srgbClr val="0070C0"/>
                </a:solidFill>
              </a:rPr>
              <a:t>is</a:t>
            </a:r>
            <a:r>
              <a:rPr lang="fr-FR" sz="1400">
                <a:solidFill>
                  <a:srgbClr val="0070C0"/>
                </a:solidFill>
              </a:rPr>
              <a:t> </a:t>
            </a:r>
            <a:r>
              <a:rPr lang="fr-FR" sz="1400" err="1">
                <a:solidFill>
                  <a:srgbClr val="0070C0"/>
                </a:solidFill>
              </a:rPr>
              <a:t>obviously</a:t>
            </a:r>
            <a:r>
              <a:rPr lang="fr-FR" sz="1400">
                <a:solidFill>
                  <a:srgbClr val="0070C0"/>
                </a:solidFill>
              </a:rPr>
              <a:t> perfectible.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07C54-93A1-0F77-7A0D-41199C1FCE75}"/>
              </a:ext>
            </a:extLst>
          </p:cNvPr>
          <p:cNvSpPr txBox="1"/>
          <p:nvPr/>
        </p:nvSpPr>
        <p:spPr>
          <a:xfrm>
            <a:off x="467948" y="6085034"/>
            <a:ext cx="477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rgbClr val="0070C0"/>
                </a:solidFill>
              </a:rPr>
              <a:t>Can </a:t>
            </a:r>
            <a:r>
              <a:rPr lang="fr-FR" sz="2000" b="1" err="1">
                <a:solidFill>
                  <a:srgbClr val="0070C0"/>
                </a:solidFill>
              </a:rPr>
              <a:t>you</a:t>
            </a:r>
            <a:r>
              <a:rPr lang="fr-FR" sz="2000" b="1">
                <a:solidFill>
                  <a:srgbClr val="0070C0"/>
                </a:solidFill>
              </a:rPr>
              <a:t> run the code of the notebook ?</a:t>
            </a:r>
          </a:p>
        </p:txBody>
      </p:sp>
    </p:spTree>
    <p:extLst>
      <p:ext uri="{BB962C8B-B14F-4D97-AF65-F5344CB8AC3E}">
        <p14:creationId xmlns:p14="http://schemas.microsoft.com/office/powerpoint/2010/main" val="200767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599DDD3-7FAF-C5DE-0114-9284BF1F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AzureML</a:t>
            </a:r>
            <a:r>
              <a:rPr lang="fr-FR"/>
              <a:t> Studio - </a:t>
            </a:r>
            <a:r>
              <a:rPr lang="fr-FR" err="1"/>
              <a:t>Compute</a:t>
            </a:r>
            <a:br>
              <a:rPr lang="fr-FR"/>
            </a:br>
            <a:r>
              <a:rPr lang="fr-FR" sz="1100">
                <a:solidFill>
                  <a:schemeClr val="tx1"/>
                </a:solidFill>
              </a:rPr>
              <a:t>In </a:t>
            </a:r>
            <a:r>
              <a:rPr lang="fr-FR" sz="1100" err="1">
                <a:solidFill>
                  <a:schemeClr val="tx1"/>
                </a:solidFill>
              </a:rPr>
              <a:t>order</a:t>
            </a:r>
            <a:r>
              <a:rPr lang="fr-FR" sz="1100">
                <a:solidFill>
                  <a:schemeClr val="tx1"/>
                </a:solidFill>
              </a:rPr>
              <a:t> to run code, </a:t>
            </a:r>
            <a:r>
              <a:rPr lang="fr-FR" sz="1100" err="1">
                <a:solidFill>
                  <a:schemeClr val="tx1"/>
                </a:solidFill>
              </a:rPr>
              <a:t>we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need</a:t>
            </a:r>
            <a:r>
              <a:rPr lang="fr-FR" sz="1100">
                <a:solidFill>
                  <a:schemeClr val="tx1"/>
                </a:solidFill>
              </a:rPr>
              <a:t> a </a:t>
            </a:r>
            <a:r>
              <a:rPr lang="fr-FR" sz="1100" err="1">
                <a:solidFill>
                  <a:schemeClr val="tx1"/>
                </a:solidFill>
              </a:rPr>
              <a:t>compute</a:t>
            </a:r>
            <a:r>
              <a:rPr lang="fr-FR" sz="1100">
                <a:solidFill>
                  <a:schemeClr val="tx1"/>
                </a:solidFill>
              </a:rPr>
              <a:t> instance, for </a:t>
            </a:r>
            <a:r>
              <a:rPr lang="fr-FR" sz="1100" err="1">
                <a:solidFill>
                  <a:schemeClr val="tx1"/>
                </a:solidFill>
              </a:rPr>
              <a:t>that</a:t>
            </a:r>
            <a:r>
              <a:rPr lang="fr-FR" sz="1100">
                <a:solidFill>
                  <a:schemeClr val="tx1"/>
                </a:solidFill>
              </a:rPr>
              <a:t>, </a:t>
            </a:r>
            <a:r>
              <a:rPr lang="fr-FR" sz="1100" err="1">
                <a:solidFill>
                  <a:schemeClr val="tx1"/>
                </a:solidFill>
              </a:rPr>
              <a:t>we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create</a:t>
            </a:r>
            <a:r>
              <a:rPr lang="fr-FR" sz="1100">
                <a:solidFill>
                  <a:schemeClr val="tx1"/>
                </a:solidFill>
              </a:rPr>
              <a:t> in </a:t>
            </a:r>
            <a:r>
              <a:rPr lang="fr-FR" sz="1100" err="1">
                <a:solidFill>
                  <a:schemeClr val="tx1"/>
                </a:solidFill>
              </a:rPr>
              <a:t>in</a:t>
            </a:r>
            <a:r>
              <a:rPr lang="fr-FR" sz="1100">
                <a:solidFill>
                  <a:schemeClr val="tx1"/>
                </a:solidFill>
              </a:rPr>
              <a:t> a </a:t>
            </a:r>
            <a:r>
              <a:rPr lang="fr-FR" sz="1100" err="1">
                <a:solidFill>
                  <a:schemeClr val="tx1"/>
                </a:solidFill>
              </a:rPr>
              <a:t>compute</a:t>
            </a:r>
            <a:r>
              <a:rPr lang="fr-FR" sz="1100">
                <a:solidFill>
                  <a:schemeClr val="tx1"/>
                </a:solidFill>
              </a:rPr>
              <a:t> tab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110044-8FB9-685D-90F2-470E98CE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" y="620688"/>
            <a:ext cx="10833531" cy="3261643"/>
          </a:xfrm>
          <a:prstGeom prst="rect">
            <a:avLst/>
          </a:prstGeom>
        </p:spPr>
      </p:pic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CCE0CBD7-ACE4-1B04-D176-C02EB5D88BD0}"/>
              </a:ext>
            </a:extLst>
          </p:cNvPr>
          <p:cNvSpPr txBox="1">
            <a:spLocks/>
          </p:cNvSpPr>
          <p:nvPr/>
        </p:nvSpPr>
        <p:spPr>
          <a:xfrm>
            <a:off x="249560" y="3882331"/>
            <a:ext cx="11942440" cy="1962714"/>
          </a:xfrm>
          <a:prstGeom prst="rect">
            <a:avLst/>
          </a:prstGeom>
        </p:spPr>
        <p:txBody>
          <a:bodyPr lIns="121917" tIns="60958" rIns="121917" bIns="6095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20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298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b="1" dirty="0"/>
              <a:t>Good practices 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 dirty="0"/>
              <a:t>Schedule </a:t>
            </a:r>
            <a:r>
              <a:rPr lang="fr-FR" sz="1400" dirty="0" err="1"/>
              <a:t>your</a:t>
            </a:r>
            <a:r>
              <a:rPr lang="fr-FR" sz="1400" dirty="0"/>
              <a:t> </a:t>
            </a:r>
            <a:r>
              <a:rPr lang="fr-FR" sz="1400" dirty="0" err="1"/>
              <a:t>compute</a:t>
            </a:r>
            <a:r>
              <a:rPr lang="fr-FR" sz="1400" dirty="0"/>
              <a:t> instance in </a:t>
            </a:r>
            <a:r>
              <a:rPr lang="fr-FR" sz="1400" dirty="0" err="1"/>
              <a:t>order</a:t>
            </a:r>
            <a:r>
              <a:rPr lang="fr-FR" sz="1400" dirty="0"/>
              <a:t> to Stop in the </a:t>
            </a:r>
            <a:r>
              <a:rPr lang="fr-FR" sz="1400" dirty="0" err="1"/>
              <a:t>evening</a:t>
            </a:r>
            <a:endParaRPr lang="fr-FR" sz="14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 dirty="0"/>
              <a:t>Schedule </a:t>
            </a:r>
            <a:r>
              <a:rPr lang="fr-FR" sz="1400" dirty="0" err="1"/>
              <a:t>your</a:t>
            </a:r>
            <a:r>
              <a:rPr lang="fr-FR" sz="1400" dirty="0"/>
              <a:t> </a:t>
            </a:r>
            <a:r>
              <a:rPr lang="fr-FR" sz="1400" dirty="0" err="1"/>
              <a:t>compute</a:t>
            </a:r>
            <a:r>
              <a:rPr lang="fr-FR" sz="1400" dirty="0"/>
              <a:t> instance to stop </a:t>
            </a:r>
            <a:r>
              <a:rPr lang="fr-FR" sz="1400" dirty="0" err="1"/>
              <a:t>every</a:t>
            </a:r>
            <a:r>
              <a:rPr lang="fr-FR" sz="1400" dirty="0"/>
              <a:t> </a:t>
            </a:r>
            <a:r>
              <a:rPr lang="fr-FR" sz="1400" dirty="0" err="1"/>
              <a:t>morning</a:t>
            </a:r>
            <a:endParaRPr lang="fr-FR" sz="14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 dirty="0"/>
              <a:t>Dimension the </a:t>
            </a:r>
            <a:r>
              <a:rPr lang="fr-FR" sz="1400" dirty="0" err="1"/>
              <a:t>compute</a:t>
            </a:r>
            <a:r>
              <a:rPr lang="fr-FR" sz="1400" dirty="0"/>
              <a:t> instance </a:t>
            </a:r>
            <a:r>
              <a:rPr lang="fr-FR" sz="1400" dirty="0" err="1"/>
              <a:t>regarding</a:t>
            </a:r>
            <a:r>
              <a:rPr lang="fr-FR" sz="1400" dirty="0"/>
              <a:t> </a:t>
            </a:r>
            <a:r>
              <a:rPr lang="fr-FR" sz="1400" dirty="0" err="1"/>
              <a:t>your</a:t>
            </a:r>
            <a:r>
              <a:rPr lang="fr-FR" sz="1400" dirty="0"/>
              <a:t> </a:t>
            </a:r>
            <a:r>
              <a:rPr lang="fr-FR" sz="1400" dirty="0" err="1"/>
              <a:t>requirements</a:t>
            </a:r>
            <a:endParaRPr lang="fr-FR" sz="14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 b="1" dirty="0"/>
              <a:t>D2 </a:t>
            </a:r>
            <a:r>
              <a:rPr lang="fr-FR" sz="1400" b="1" dirty="0" err="1"/>
              <a:t>Specific</a:t>
            </a:r>
            <a:r>
              <a:rPr lang="fr-FR" sz="1400" b="1" dirty="0"/>
              <a:t> – </a:t>
            </a:r>
            <a:r>
              <a:rPr lang="fr-FR" sz="1400" b="1" dirty="0" err="1"/>
              <a:t>create</a:t>
            </a:r>
            <a:r>
              <a:rPr lang="fr-FR" sz="1400" b="1" dirty="0"/>
              <a:t> </a:t>
            </a:r>
            <a:r>
              <a:rPr lang="fr-FR" sz="1400" b="1" dirty="0" err="1"/>
              <a:t>your</a:t>
            </a:r>
            <a:r>
              <a:rPr lang="fr-FR" sz="1400" b="1" dirty="0"/>
              <a:t> </a:t>
            </a:r>
            <a:r>
              <a:rPr lang="fr-FR" sz="1400" b="1" dirty="0" err="1"/>
              <a:t>compute</a:t>
            </a:r>
            <a:r>
              <a:rPr lang="fr-FR" sz="1400" b="1" dirty="0"/>
              <a:t> instance on the </a:t>
            </a:r>
            <a:r>
              <a:rPr lang="fr-FR" sz="1400" b="1" dirty="0" err="1"/>
              <a:t>same</a:t>
            </a:r>
            <a:r>
              <a:rPr lang="fr-FR" sz="1400" b="1" dirty="0"/>
              <a:t> </a:t>
            </a:r>
            <a:r>
              <a:rPr lang="fr-FR" sz="1400" b="1" dirty="0" err="1"/>
              <a:t>Vnet</a:t>
            </a:r>
            <a:r>
              <a:rPr lang="fr-FR" sz="1400" b="1" dirty="0"/>
              <a:t> </a:t>
            </a:r>
            <a:r>
              <a:rPr lang="fr-FR" sz="1400" b="1" dirty="0" err="1"/>
              <a:t>than</a:t>
            </a:r>
            <a:r>
              <a:rPr lang="fr-FR" sz="1400" b="1" dirty="0"/>
              <a:t> the </a:t>
            </a:r>
            <a:r>
              <a:rPr lang="fr-FR" sz="1400" b="1" dirty="0" err="1"/>
              <a:t>storage</a:t>
            </a:r>
            <a:r>
              <a:rPr lang="fr-FR" sz="1400" b="1" dirty="0"/>
              <a:t> </a:t>
            </a:r>
            <a:r>
              <a:rPr lang="fr-FR" sz="1400" b="1" dirty="0" err="1"/>
              <a:t>account</a:t>
            </a:r>
            <a:endParaRPr lang="fr-FR" sz="1400" b="1" dirty="0"/>
          </a:p>
          <a:p>
            <a:pPr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39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523F0-03AB-4D22-9C35-7E5EBCA9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AzureML</a:t>
            </a:r>
            <a:r>
              <a:rPr lang="fr-FR"/>
              <a:t> Studio – </a:t>
            </a:r>
            <a:r>
              <a:rPr lang="fr-FR" err="1"/>
              <a:t>Compute</a:t>
            </a:r>
            <a:r>
              <a:rPr lang="fr-FR"/>
              <a:t> Instance vs Cluster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What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is</a:t>
            </a:r>
            <a:r>
              <a:rPr lang="fr-FR" sz="1200">
                <a:solidFill>
                  <a:schemeClr val="tx1"/>
                </a:solidFill>
              </a:rPr>
              <a:t> the </a:t>
            </a:r>
            <a:r>
              <a:rPr lang="fr-FR" sz="1200" err="1">
                <a:solidFill>
                  <a:schemeClr val="tx1"/>
                </a:solidFill>
              </a:rPr>
              <a:t>difference</a:t>
            </a:r>
            <a:r>
              <a:rPr lang="fr-FR" sz="120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168812-FF20-45B9-B697-D8CF0F6DFB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560" y="620689"/>
            <a:ext cx="11942440" cy="4646651"/>
          </a:xfrm>
        </p:spPr>
        <p:txBody>
          <a:bodyPr/>
          <a:lstStyle/>
          <a:p>
            <a:pPr marL="0" indent="0">
              <a:buNone/>
            </a:pP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developp</a:t>
            </a:r>
            <a:r>
              <a:rPr lang="fr-FR"/>
              <a:t> on an instance,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pay</a:t>
            </a:r>
            <a:r>
              <a:rPr lang="fr-FR"/>
              <a:t> </a:t>
            </a:r>
            <a:r>
              <a:rPr lang="fr-FR" err="1"/>
              <a:t>while</a:t>
            </a:r>
            <a:r>
              <a:rPr lang="fr-FR"/>
              <a:t> the machine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started</a:t>
            </a:r>
            <a:r>
              <a:rPr lang="fr-FR"/>
              <a:t>, the cluster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billed</a:t>
            </a:r>
            <a:r>
              <a:rPr lang="fr-FR"/>
              <a:t> </a:t>
            </a:r>
            <a:r>
              <a:rPr lang="fr-FR" err="1"/>
              <a:t>only</a:t>
            </a:r>
            <a:r>
              <a:rPr lang="fr-FR"/>
              <a:t> the time </a:t>
            </a:r>
            <a:r>
              <a:rPr lang="fr-FR" err="1"/>
              <a:t>we</a:t>
            </a:r>
            <a:r>
              <a:rPr lang="fr-FR"/>
              <a:t> use </a:t>
            </a:r>
            <a:r>
              <a:rPr lang="fr-FR" err="1"/>
              <a:t>it</a:t>
            </a:r>
            <a:r>
              <a:rPr lang="fr-FR"/>
              <a:t>.</a:t>
            </a:r>
            <a:endParaRPr lang="fr-FR" b="1"/>
          </a:p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endParaRPr lang="fr-FR" b="1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8C5DAD7E-1A9D-4EE7-9150-578CD816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53467"/>
              </p:ext>
            </p:extLst>
          </p:nvPr>
        </p:nvGraphicFramePr>
        <p:xfrm>
          <a:off x="609600" y="1357841"/>
          <a:ext cx="8127999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075607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11826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28172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Compute</a:t>
                      </a:r>
                      <a:r>
                        <a:rPr lang="fr-FR">
                          <a:solidFill>
                            <a:schemeClr val="tx1"/>
                          </a:solidFill>
                        </a:rPr>
                        <a:t> Instance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Compute</a:t>
                      </a:r>
                      <a:r>
                        <a:rPr lang="fr-FR">
                          <a:solidFill>
                            <a:schemeClr val="tx1"/>
                          </a:solidFill>
                        </a:rPr>
                        <a:t> Cluster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19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MultiNode</a:t>
                      </a: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MultiUser</a:t>
                      </a: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08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Auto </a:t>
                      </a:r>
                      <a:r>
                        <a:rPr lang="fr-FR" err="1">
                          <a:solidFill>
                            <a:schemeClr val="tx1"/>
                          </a:solidFill>
                        </a:rPr>
                        <a:t>Scale</a:t>
                      </a: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70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RealTime</a:t>
                      </a: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err="1">
                          <a:solidFill>
                            <a:schemeClr val="tx1"/>
                          </a:solidFill>
                        </a:rPr>
                        <a:t>Debug</a:t>
                      </a: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04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Pipeline compatible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03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Launch &amp; Forget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Low code HMI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192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b="1">
                          <a:solidFill>
                            <a:schemeClr val="tx1"/>
                          </a:solidFill>
                        </a:rPr>
                        <a:t>Main Usage</a:t>
                      </a:r>
                      <a:endParaRPr lang="fr-FR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 sz="2400" b="1">
                          <a:solidFill>
                            <a:schemeClr val="tx1"/>
                          </a:solidFill>
                        </a:rPr>
                        <a:t>DEV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 sz="2400" b="1" err="1">
                          <a:solidFill>
                            <a:schemeClr val="tx1"/>
                          </a:solidFill>
                        </a:rPr>
                        <a:t>JOBs</a:t>
                      </a:r>
                      <a:endParaRPr lang="fr-FR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16525"/>
                  </a:ext>
                </a:extLst>
              </a:tr>
            </a:tbl>
          </a:graphicData>
        </a:graphic>
      </p:graphicFrame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0CDB058-BE79-4F6C-9196-536D20C4AB9D}"/>
              </a:ext>
            </a:extLst>
          </p:cNvPr>
          <p:cNvCxnSpPr/>
          <p:nvPr/>
        </p:nvCxnSpPr>
        <p:spPr>
          <a:xfrm flipH="1" flipV="1">
            <a:off x="7892595" y="3798977"/>
            <a:ext cx="727969" cy="745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A4BC911-3D11-4101-87C2-4B76672E8521}"/>
              </a:ext>
            </a:extLst>
          </p:cNvPr>
          <p:cNvCxnSpPr/>
          <p:nvPr/>
        </p:nvCxnSpPr>
        <p:spPr>
          <a:xfrm flipH="1" flipV="1">
            <a:off x="7892595" y="4170021"/>
            <a:ext cx="727969" cy="745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FDEF288-4AF7-48E1-A071-13663BC8C90E}"/>
              </a:ext>
            </a:extLst>
          </p:cNvPr>
          <p:cNvSpPr txBox="1"/>
          <p:nvPr/>
        </p:nvSpPr>
        <p:spPr>
          <a:xfrm>
            <a:off x="8620564" y="4711559"/>
            <a:ext cx="319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Very </a:t>
            </a:r>
            <a:r>
              <a:rPr lang="fr-FR" err="1">
                <a:solidFill>
                  <a:srgbClr val="0070C0"/>
                </a:solidFill>
              </a:rPr>
              <a:t>convenient</a:t>
            </a:r>
            <a:r>
              <a:rPr lang="fr-FR">
                <a:solidFill>
                  <a:srgbClr val="0070C0"/>
                </a:solidFill>
              </a:rPr>
              <a:t> for long and </a:t>
            </a:r>
            <a:r>
              <a:rPr lang="fr-FR" err="1">
                <a:solidFill>
                  <a:srgbClr val="0070C0"/>
                </a:solidFill>
              </a:rPr>
              <a:t>recurrent</a:t>
            </a:r>
            <a:r>
              <a:rPr lang="fr-FR">
                <a:solidFill>
                  <a:srgbClr val="0070C0"/>
                </a:solidFill>
              </a:rPr>
              <a:t> jobs</a:t>
            </a:r>
          </a:p>
        </p:txBody>
      </p:sp>
    </p:spTree>
    <p:extLst>
      <p:ext uri="{BB962C8B-B14F-4D97-AF65-F5344CB8AC3E}">
        <p14:creationId xmlns:p14="http://schemas.microsoft.com/office/powerpoint/2010/main" val="633041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228AEA-E3FD-3A16-798A-D80E0E2D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AzureML</a:t>
            </a:r>
            <a:r>
              <a:rPr lang="fr-FR"/>
              <a:t> - </a:t>
            </a:r>
            <a:r>
              <a:rPr lang="fr-FR" err="1"/>
              <a:t>JupyterLab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From</a:t>
            </a:r>
            <a:r>
              <a:rPr lang="fr-FR" sz="1200">
                <a:solidFill>
                  <a:schemeClr val="tx1"/>
                </a:solidFill>
              </a:rPr>
              <a:t> the </a:t>
            </a:r>
            <a:r>
              <a:rPr lang="fr-FR" sz="1200" err="1">
                <a:solidFill>
                  <a:schemeClr val="tx1"/>
                </a:solidFill>
              </a:rPr>
              <a:t>compute</a:t>
            </a:r>
            <a:r>
              <a:rPr lang="fr-FR" sz="1200">
                <a:solidFill>
                  <a:schemeClr val="tx1"/>
                </a:solidFill>
              </a:rPr>
              <a:t> instance, </a:t>
            </a:r>
            <a:r>
              <a:rPr lang="fr-FR" sz="1200" err="1">
                <a:solidFill>
                  <a:schemeClr val="tx1"/>
                </a:solidFill>
              </a:rPr>
              <a:t>we</a:t>
            </a:r>
            <a:r>
              <a:rPr lang="fr-FR" sz="1200">
                <a:solidFill>
                  <a:schemeClr val="tx1"/>
                </a:solidFill>
              </a:rPr>
              <a:t> can open a </a:t>
            </a:r>
            <a:r>
              <a:rPr lang="fr-FR" sz="1200" err="1">
                <a:solidFill>
                  <a:schemeClr val="tx1"/>
                </a:solidFill>
              </a:rPr>
              <a:t>jupyterlab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6BF6F2-7264-78D3-54FB-03AB3F33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620688"/>
            <a:ext cx="8995240" cy="4384945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8A8010BF-8E9A-C9DD-7ED5-996B419D34E8}"/>
              </a:ext>
            </a:extLst>
          </p:cNvPr>
          <p:cNvSpPr txBox="1">
            <a:spLocks/>
          </p:cNvSpPr>
          <p:nvPr/>
        </p:nvSpPr>
        <p:spPr>
          <a:xfrm>
            <a:off x="249560" y="5005633"/>
            <a:ext cx="11942440" cy="1300899"/>
          </a:xfrm>
          <a:prstGeom prst="rect">
            <a:avLst/>
          </a:prstGeom>
        </p:spPr>
        <p:txBody>
          <a:bodyPr lIns="121917" tIns="60958" rIns="121917" bIns="6095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20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298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b="1"/>
              <a:t>Good practices 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/>
              <a:t>Run long jobs on </a:t>
            </a:r>
            <a:r>
              <a:rPr lang="fr-FR" sz="1400" err="1"/>
              <a:t>compute</a:t>
            </a:r>
            <a:r>
              <a:rPr lang="fr-FR" sz="1400"/>
              <a:t> clusters</a:t>
            </a:r>
            <a:endParaRPr lang="fr-FR" sz="1400" b="1"/>
          </a:p>
          <a:p>
            <a:pPr>
              <a:buFontTx/>
              <a:buChar char="-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35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228AEA-E3FD-3A16-798A-D80E0E2D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AzureML</a:t>
            </a:r>
            <a:r>
              <a:rPr lang="fr-FR"/>
              <a:t> - </a:t>
            </a:r>
            <a:r>
              <a:rPr lang="fr-FR" err="1"/>
              <a:t>VSCode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From</a:t>
            </a:r>
            <a:r>
              <a:rPr lang="fr-FR" sz="1200">
                <a:solidFill>
                  <a:schemeClr val="tx1"/>
                </a:solidFill>
              </a:rPr>
              <a:t> the </a:t>
            </a:r>
            <a:r>
              <a:rPr lang="fr-FR" sz="1200" err="1">
                <a:solidFill>
                  <a:schemeClr val="tx1"/>
                </a:solidFill>
              </a:rPr>
              <a:t>compute</a:t>
            </a:r>
            <a:r>
              <a:rPr lang="fr-FR" sz="1200">
                <a:solidFill>
                  <a:schemeClr val="tx1"/>
                </a:solidFill>
              </a:rPr>
              <a:t> instance, </a:t>
            </a:r>
            <a:r>
              <a:rPr lang="fr-FR" sz="1200" err="1">
                <a:solidFill>
                  <a:schemeClr val="tx1"/>
                </a:solidFill>
              </a:rPr>
              <a:t>we</a:t>
            </a:r>
            <a:r>
              <a:rPr lang="fr-FR" sz="1200">
                <a:solidFill>
                  <a:schemeClr val="tx1"/>
                </a:solidFill>
              </a:rPr>
              <a:t> can open </a:t>
            </a:r>
            <a:r>
              <a:rPr lang="fr-FR" sz="1200" err="1">
                <a:solidFill>
                  <a:schemeClr val="tx1"/>
                </a:solidFill>
              </a:rPr>
              <a:t>vscode</a:t>
            </a:r>
            <a:endParaRPr lang="fr-FR"/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8A8010BF-8E9A-C9DD-7ED5-996B419D34E8}"/>
              </a:ext>
            </a:extLst>
          </p:cNvPr>
          <p:cNvSpPr txBox="1">
            <a:spLocks/>
          </p:cNvSpPr>
          <p:nvPr/>
        </p:nvSpPr>
        <p:spPr>
          <a:xfrm>
            <a:off x="249560" y="5005633"/>
            <a:ext cx="11942440" cy="1962714"/>
          </a:xfrm>
          <a:prstGeom prst="rect">
            <a:avLst/>
          </a:prstGeom>
        </p:spPr>
        <p:txBody>
          <a:bodyPr lIns="121917" tIns="60958" rIns="121917" bIns="6095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20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298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b="1"/>
              <a:t>Good practices 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/>
              <a:t>Move in </a:t>
            </a:r>
            <a:r>
              <a:rPr lang="fr-FR" sz="1400" err="1"/>
              <a:t>your</a:t>
            </a:r>
            <a:r>
              <a:rPr lang="fr-FR" sz="1400"/>
              <a:t> </a:t>
            </a:r>
            <a:r>
              <a:rPr lang="fr-FR" sz="1400" err="1"/>
              <a:t>own</a:t>
            </a:r>
            <a:r>
              <a:rPr lang="fr-FR" sz="1400"/>
              <a:t> directory (cd Users/firstname.name | code .)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/>
              <a:t>Install </a:t>
            </a:r>
            <a:r>
              <a:rPr lang="fr-FR" sz="1400" err="1"/>
              <a:t>Docstring</a:t>
            </a:r>
            <a:r>
              <a:rPr lang="fr-FR" sz="1400"/>
              <a:t>/Python Extensions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/>
              <a:t>Use debugger</a:t>
            </a:r>
          </a:p>
          <a:p>
            <a:pPr>
              <a:buFontTx/>
              <a:buChar char="-"/>
            </a:pP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3FCBB1-7A5B-505F-CB05-28A6E47EA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" y="509047"/>
            <a:ext cx="8309379" cy="44965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686CB59-1C49-6358-E217-4569FAA06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554" y="316526"/>
            <a:ext cx="4903572" cy="768808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B41EA57-168E-E84B-001D-5104B5E002C8}"/>
              </a:ext>
            </a:extLst>
          </p:cNvPr>
          <p:cNvCxnSpPr>
            <a:stCxn id="4" idx="2"/>
            <a:endCxn id="8" idx="3"/>
          </p:cNvCxnSpPr>
          <p:nvPr/>
        </p:nvCxnSpPr>
        <p:spPr>
          <a:xfrm flipH="1">
            <a:off x="8558939" y="1085334"/>
            <a:ext cx="1090401" cy="1672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B0B630B-9573-797F-E062-8592DDE4D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784" y="5086660"/>
            <a:ext cx="1314141" cy="131414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34CCE67-2D10-38F0-3371-A35CC87A3ED0}"/>
              </a:ext>
            </a:extLst>
          </p:cNvPr>
          <p:cNvSpPr txBox="1"/>
          <p:nvPr/>
        </p:nvSpPr>
        <p:spPr>
          <a:xfrm>
            <a:off x="9997036" y="5328231"/>
            <a:ext cx="1945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FF0000"/>
                </a:solidFill>
              </a:rPr>
              <a:t>Coup de cœur</a:t>
            </a:r>
            <a:br>
              <a:rPr lang="fr-FR" sz="2400" b="1">
                <a:solidFill>
                  <a:srgbClr val="FF0000"/>
                </a:solidFill>
              </a:rPr>
            </a:br>
            <a:r>
              <a:rPr lang="fr-FR" sz="2400" b="1">
                <a:solidFill>
                  <a:srgbClr val="FF0000"/>
                </a:solidFill>
              </a:rPr>
              <a:t>Formateur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6D4CA43-A472-EFCF-320D-34E380C2E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391" y="4950246"/>
            <a:ext cx="493819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1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93C23AF-E358-4353-AD69-60A9FFBAE9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fr-FR"/>
              <a:t>Storage and data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89C05AD-0F30-48B0-AD76-1068D882B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/>
              <a:t>Michelin /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9324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523F0-03AB-4D22-9C35-7E5EBCA9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ML - Data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different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ways</a:t>
            </a:r>
            <a:r>
              <a:rPr lang="fr-FR" sz="1200">
                <a:solidFill>
                  <a:schemeClr val="tx1"/>
                </a:solidFill>
              </a:rPr>
              <a:t> to </a:t>
            </a:r>
            <a:r>
              <a:rPr lang="fr-FR" sz="1200" err="1">
                <a:solidFill>
                  <a:schemeClr val="tx1"/>
                </a:solidFill>
              </a:rPr>
              <a:t>load</a:t>
            </a:r>
            <a:r>
              <a:rPr lang="fr-FR" sz="1200">
                <a:solidFill>
                  <a:schemeClr val="tx1"/>
                </a:solidFill>
              </a:rPr>
              <a:t> data…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168812-FF20-45B9-B697-D8CF0F6DFB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560" y="620689"/>
            <a:ext cx="11942440" cy="4646651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You can </a:t>
            </a:r>
            <a:r>
              <a:rPr lang="fr-FR" err="1"/>
              <a:t>load</a:t>
            </a:r>
            <a:r>
              <a:rPr lang="fr-FR"/>
              <a:t> data in </a:t>
            </a:r>
            <a:r>
              <a:rPr lang="fr-FR" err="1"/>
              <a:t>many</a:t>
            </a:r>
            <a:r>
              <a:rPr lang="fr-FR"/>
              <a:t> différent places :</a:t>
            </a:r>
            <a:endParaRPr lang="fr-FR" b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5B497F-66D4-185C-59BD-A0E73BEA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08" y="942838"/>
            <a:ext cx="4798723" cy="294497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7C6ACC4-C83A-63EA-F8E7-D1BDF14C904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565692" y="1185280"/>
            <a:ext cx="1685039" cy="709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BA52B3B-0F9E-D06C-8B7A-3792612C5DE9}"/>
              </a:ext>
            </a:extLst>
          </p:cNvPr>
          <p:cNvSpPr txBox="1"/>
          <p:nvPr/>
        </p:nvSpPr>
        <p:spPr>
          <a:xfrm>
            <a:off x="5250731" y="892892"/>
            <a:ext cx="3196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Store in </a:t>
            </a:r>
            <a:r>
              <a:rPr lang="fr-FR" err="1">
                <a:solidFill>
                  <a:srgbClr val="0070C0"/>
                </a:solidFill>
              </a:rPr>
              <a:t>AzureML</a:t>
            </a:r>
            <a:r>
              <a:rPr lang="fr-FR">
                <a:solidFill>
                  <a:srgbClr val="0070C0"/>
                </a:solidFill>
              </a:rPr>
              <a:t> filesystem</a:t>
            </a:r>
            <a:br>
              <a:rPr lang="fr-FR">
                <a:solidFill>
                  <a:srgbClr val="0070C0"/>
                </a:solidFill>
              </a:rPr>
            </a:br>
            <a:r>
              <a:rPr lang="fr-FR" sz="1400">
                <a:solidFill>
                  <a:srgbClr val="0070C0"/>
                </a:solidFill>
              </a:rPr>
              <a:t>(</a:t>
            </a:r>
            <a:r>
              <a:rPr lang="fr-FR" sz="1400" err="1">
                <a:solidFill>
                  <a:srgbClr val="0070C0"/>
                </a:solidFill>
              </a:rPr>
              <a:t>near</a:t>
            </a:r>
            <a:r>
              <a:rPr lang="fr-FR" sz="1400">
                <a:solidFill>
                  <a:srgbClr val="0070C0"/>
                </a:solidFill>
              </a:rPr>
              <a:t> </a:t>
            </a:r>
            <a:r>
              <a:rPr lang="fr-FR" sz="1400" err="1">
                <a:solidFill>
                  <a:srgbClr val="0070C0"/>
                </a:solidFill>
              </a:rPr>
              <a:t>your</a:t>
            </a:r>
            <a:r>
              <a:rPr lang="fr-FR" sz="1400">
                <a:solidFill>
                  <a:srgbClr val="0070C0"/>
                </a:solidFill>
              </a:rPr>
              <a:t> code)</a:t>
            </a:r>
            <a:endParaRPr lang="fr-FR">
              <a:solidFill>
                <a:srgbClr val="0070C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096ADF-AFC4-8BAC-E106-F2A45463E46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250731" y="2151195"/>
            <a:ext cx="1685039" cy="709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9EC20F6-8A08-2E74-4C6A-72C4782460BD}"/>
              </a:ext>
            </a:extLst>
          </p:cNvPr>
          <p:cNvSpPr txBox="1"/>
          <p:nvPr/>
        </p:nvSpPr>
        <p:spPr>
          <a:xfrm>
            <a:off x="6935770" y="1858807"/>
            <a:ext cx="3196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Store in Azure </a:t>
            </a:r>
            <a:r>
              <a:rPr lang="fr-FR" err="1">
                <a:solidFill>
                  <a:srgbClr val="0070C0"/>
                </a:solidFill>
              </a:rPr>
              <a:t>storage</a:t>
            </a:r>
            <a:br>
              <a:rPr lang="fr-FR">
                <a:solidFill>
                  <a:srgbClr val="0070C0"/>
                </a:solidFill>
              </a:rPr>
            </a:br>
            <a:r>
              <a:rPr lang="fr-FR" sz="1400">
                <a:solidFill>
                  <a:srgbClr val="0070C0"/>
                </a:solidFill>
              </a:rPr>
              <a:t>(In a </a:t>
            </a:r>
            <a:r>
              <a:rPr lang="fr-FR" sz="1400" err="1">
                <a:solidFill>
                  <a:srgbClr val="0070C0"/>
                </a:solidFill>
              </a:rPr>
              <a:t>dedicated</a:t>
            </a:r>
            <a:r>
              <a:rPr lang="fr-FR" sz="1400">
                <a:solidFill>
                  <a:srgbClr val="0070C0"/>
                </a:solidFill>
              </a:rPr>
              <a:t> container)</a:t>
            </a:r>
          </a:p>
        </p:txBody>
      </p:sp>
      <p:graphicFrame>
        <p:nvGraphicFramePr>
          <p:cNvPr id="15" name="Tableau 6">
            <a:extLst>
              <a:ext uri="{FF2B5EF4-FFF2-40B4-BE49-F238E27FC236}">
                <a16:creationId xmlns:a16="http://schemas.microsoft.com/office/drawing/2014/main" id="{07DB2FA5-1352-9EC2-09F1-AB92F0163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66114"/>
              </p:ext>
            </p:extLst>
          </p:nvPr>
        </p:nvGraphicFramePr>
        <p:xfrm>
          <a:off x="6406868" y="3683917"/>
          <a:ext cx="4798724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81">
                  <a:extLst>
                    <a:ext uri="{9D8B030D-6E8A-4147-A177-3AD203B41FA5}">
                      <a16:colId xmlns:a16="http://schemas.microsoft.com/office/drawing/2014/main" val="1107560768"/>
                    </a:ext>
                  </a:extLst>
                </a:gridCol>
                <a:gridCol w="1199681">
                  <a:extLst>
                    <a:ext uri="{9D8B030D-6E8A-4147-A177-3AD203B41FA5}">
                      <a16:colId xmlns:a16="http://schemas.microsoft.com/office/drawing/2014/main" val="511182660"/>
                    </a:ext>
                  </a:extLst>
                </a:gridCol>
                <a:gridCol w="1199681">
                  <a:extLst>
                    <a:ext uri="{9D8B030D-6E8A-4147-A177-3AD203B41FA5}">
                      <a16:colId xmlns:a16="http://schemas.microsoft.com/office/drawing/2014/main" val="496778415"/>
                    </a:ext>
                  </a:extLst>
                </a:gridCol>
                <a:gridCol w="1199681">
                  <a:extLst>
                    <a:ext uri="{9D8B030D-6E8A-4147-A177-3AD203B41FA5}">
                      <a16:colId xmlns:a16="http://schemas.microsoft.com/office/drawing/2014/main" val="2328172686"/>
                    </a:ext>
                  </a:extLst>
                </a:gridCol>
              </a:tblGrid>
              <a:tr h="467664"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Filesystem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AzureML</a:t>
                      </a:r>
                      <a:br>
                        <a:rPr lang="fr-FR" sz="1400">
                          <a:solidFill>
                            <a:schemeClr val="tx1"/>
                          </a:solidFill>
                        </a:rPr>
                      </a:br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Dedicated</a:t>
                      </a:r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 Storage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190464"/>
                  </a:ext>
                </a:extLst>
              </a:tr>
              <a:tr h="267237"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chemeClr val="tx1"/>
                          </a:solidFill>
                        </a:rPr>
                        <a:t>Large Files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+++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37663"/>
                  </a:ext>
                </a:extLst>
              </a:tr>
              <a:tr h="267237"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chemeClr val="tx1"/>
                          </a:solidFill>
                        </a:rPr>
                        <a:t>A lot of files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+++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087973"/>
                  </a:ext>
                </a:extLst>
              </a:tr>
              <a:tr h="241216"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chemeClr val="tx1"/>
                          </a:solidFill>
                        </a:rPr>
                        <a:t>Single CSV file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 sz="18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fr-FR" sz="1200" err="1">
                          <a:solidFill>
                            <a:schemeClr val="tx1"/>
                          </a:solidFill>
                        </a:rPr>
                        <a:t>Overkill</a:t>
                      </a:r>
                      <a:endParaRPr lang="fr-FR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70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93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523F0-03AB-4D22-9C35-7E5EBCA9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Upload</a:t>
            </a:r>
            <a:r>
              <a:rPr lang="fr-FR"/>
              <a:t> data in the filesystem</a:t>
            </a:r>
            <a:br>
              <a:rPr lang="fr-FR"/>
            </a:br>
            <a:r>
              <a:rPr lang="fr-FR" sz="1200">
                <a:solidFill>
                  <a:schemeClr val="tx1"/>
                </a:solidFill>
              </a:rPr>
              <a:t>The « </a:t>
            </a:r>
            <a:r>
              <a:rPr lang="fr-FR" sz="1200" err="1">
                <a:solidFill>
                  <a:schemeClr val="tx1"/>
                </a:solidFill>
              </a:rPr>
              <a:t>dirty</a:t>
            </a:r>
            <a:r>
              <a:rPr lang="fr-FR" sz="1200">
                <a:solidFill>
                  <a:schemeClr val="tx1"/>
                </a:solidFill>
              </a:rPr>
              <a:t> » </a:t>
            </a:r>
            <a:r>
              <a:rPr lang="fr-FR" sz="1200" err="1">
                <a:solidFill>
                  <a:schemeClr val="tx1"/>
                </a:solidFill>
              </a:rPr>
              <a:t>way</a:t>
            </a:r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168812-FF20-45B9-B697-D8CF0F6DFB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560" y="620689"/>
            <a:ext cx="11942440" cy="4646651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You can </a:t>
            </a:r>
            <a:r>
              <a:rPr lang="fr-FR" err="1"/>
              <a:t>take</a:t>
            </a:r>
            <a:r>
              <a:rPr lang="fr-FR"/>
              <a:t> </a:t>
            </a:r>
            <a:r>
              <a:rPr lang="fr-FR" err="1"/>
              <a:t>your</a:t>
            </a:r>
            <a:r>
              <a:rPr lang="fr-FR"/>
              <a:t> file, and put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near</a:t>
            </a:r>
            <a:r>
              <a:rPr lang="fr-FR"/>
              <a:t> </a:t>
            </a:r>
            <a:r>
              <a:rPr lang="fr-FR" err="1"/>
              <a:t>your</a:t>
            </a:r>
            <a:r>
              <a:rPr lang="fr-FR"/>
              <a:t> code.</a:t>
            </a:r>
            <a:endParaRPr lang="fr-FR" b="1"/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7313567F-F7A8-05DC-3901-0DA7D876BCCC}"/>
              </a:ext>
            </a:extLst>
          </p:cNvPr>
          <p:cNvSpPr txBox="1">
            <a:spLocks/>
          </p:cNvSpPr>
          <p:nvPr/>
        </p:nvSpPr>
        <p:spPr>
          <a:xfrm>
            <a:off x="249560" y="5005633"/>
            <a:ext cx="11942440" cy="1300899"/>
          </a:xfrm>
          <a:prstGeom prst="rect">
            <a:avLst/>
          </a:prstGeom>
        </p:spPr>
        <p:txBody>
          <a:bodyPr lIns="121917" tIns="60958" rIns="121917" bIns="6095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20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298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b="1"/>
              <a:t>Good practices 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 err="1"/>
              <a:t>Declare</a:t>
            </a:r>
            <a:r>
              <a:rPr lang="fr-FR" sz="1400"/>
              <a:t> </a:t>
            </a:r>
            <a:r>
              <a:rPr lang="fr-FR" sz="1400" err="1"/>
              <a:t>path</a:t>
            </a:r>
            <a:r>
              <a:rPr lang="fr-FR" sz="1400"/>
              <a:t> in </a:t>
            </a:r>
            <a:r>
              <a:rPr lang="fr-FR" sz="1400" err="1"/>
              <a:t>your</a:t>
            </a:r>
            <a:r>
              <a:rPr lang="fr-FR" sz="1400"/>
              <a:t> .</a:t>
            </a:r>
            <a:r>
              <a:rPr lang="fr-FR" sz="1400" err="1"/>
              <a:t>gitignore</a:t>
            </a:r>
            <a:endParaRPr lang="fr-FR" sz="1400" b="1"/>
          </a:p>
          <a:p>
            <a:pPr>
              <a:buFontTx/>
              <a:buChar char="-"/>
            </a:pPr>
            <a:r>
              <a:rPr lang="fr-FR" err="1"/>
              <a:t>Declare</a:t>
            </a:r>
            <a:r>
              <a:rPr lang="fr-FR"/>
              <a:t> </a:t>
            </a:r>
            <a:r>
              <a:rPr lang="fr-FR" err="1"/>
              <a:t>path</a:t>
            </a:r>
            <a:r>
              <a:rPr lang="fr-FR"/>
              <a:t> in </a:t>
            </a:r>
            <a:r>
              <a:rPr lang="fr-FR" err="1"/>
              <a:t>your</a:t>
            </a:r>
            <a:r>
              <a:rPr lang="fr-FR"/>
              <a:t> .</a:t>
            </a:r>
            <a:r>
              <a:rPr lang="fr-FR" err="1"/>
              <a:t>amlignore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096487F-9337-194D-52A3-E7E6F35D7B5F}"/>
              </a:ext>
            </a:extLst>
          </p:cNvPr>
          <p:cNvSpPr txBox="1"/>
          <p:nvPr/>
        </p:nvSpPr>
        <p:spPr>
          <a:xfrm>
            <a:off x="6096000" y="2978747"/>
            <a:ext cx="272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accent1"/>
                </a:solidFill>
              </a:rPr>
              <a:t>Behind</a:t>
            </a:r>
            <a:r>
              <a:rPr lang="fr-FR" b="1">
                <a:solidFill>
                  <a:schemeClr val="accent1"/>
                </a:solidFill>
              </a:rPr>
              <a:t> the </a:t>
            </a:r>
            <a:r>
              <a:rPr lang="fr-FR" b="1" err="1">
                <a:solidFill>
                  <a:schemeClr val="accent1"/>
                </a:solidFill>
              </a:rPr>
              <a:t>hood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4F5331A-ED7B-41CA-6FAC-83832385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167332" cy="178774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91F67CE-744F-3A26-B3D8-742B3514A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290" y="3349412"/>
            <a:ext cx="931727" cy="43879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9A2398-737E-952C-5BDD-389115CC9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290" y="3852970"/>
            <a:ext cx="2316429" cy="2186329"/>
          </a:xfrm>
          <a:prstGeom prst="rect">
            <a:avLst/>
          </a:prstGeom>
        </p:spPr>
      </p:pic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3D6945AF-B4B0-E7FE-17C5-12D9BC849082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263332" y="3568810"/>
            <a:ext cx="1301958" cy="75406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2CBF483B-A5C9-8E41-3C5D-C6319195EA9E}"/>
              </a:ext>
            </a:extLst>
          </p:cNvPr>
          <p:cNvSpPr txBox="1"/>
          <p:nvPr/>
        </p:nvSpPr>
        <p:spPr>
          <a:xfrm>
            <a:off x="6322437" y="663895"/>
            <a:ext cx="53293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err="1"/>
              <a:t>Why</a:t>
            </a:r>
            <a:r>
              <a:rPr lang="fr-FR" sz="1400" b="1"/>
              <a:t> </a:t>
            </a:r>
            <a:r>
              <a:rPr lang="fr-FR" sz="1400" b="1" err="1"/>
              <a:t>is</a:t>
            </a:r>
            <a:r>
              <a:rPr lang="fr-FR" sz="1400" b="1"/>
              <a:t> </a:t>
            </a:r>
            <a:r>
              <a:rPr lang="fr-FR" sz="1400" b="1" err="1"/>
              <a:t>it</a:t>
            </a:r>
            <a:r>
              <a:rPr lang="fr-FR" sz="1400" b="1"/>
              <a:t> </a:t>
            </a:r>
            <a:r>
              <a:rPr lang="fr-FR" sz="1400" b="1" err="1"/>
              <a:t>dirty</a:t>
            </a:r>
            <a:r>
              <a:rPr lang="fr-FR" sz="1400" b="1"/>
              <a:t> ?</a:t>
            </a:r>
          </a:p>
          <a:p>
            <a:r>
              <a:rPr lang="fr-FR" sz="1400"/>
              <a:t>If </a:t>
            </a:r>
            <a:r>
              <a:rPr lang="fr-FR" sz="1400" err="1"/>
              <a:t>you</a:t>
            </a:r>
            <a:r>
              <a:rPr lang="fr-FR" sz="1400"/>
              <a:t> </a:t>
            </a:r>
            <a:r>
              <a:rPr lang="fr-FR" sz="1400" err="1"/>
              <a:t>create</a:t>
            </a:r>
            <a:r>
              <a:rPr lang="fr-FR" sz="1400"/>
              <a:t> a pipeline </a:t>
            </a:r>
            <a:r>
              <a:rPr lang="fr-FR" sz="1400" err="1"/>
              <a:t>it</a:t>
            </a:r>
            <a:r>
              <a:rPr lang="fr-FR" sz="1400"/>
              <a:t> </a:t>
            </a:r>
            <a:r>
              <a:rPr lang="fr-FR" sz="1400" err="1"/>
              <a:t>will</a:t>
            </a:r>
            <a:r>
              <a:rPr lang="fr-FR" sz="1400"/>
              <a:t> copy </a:t>
            </a:r>
            <a:r>
              <a:rPr lang="fr-FR" sz="1400" err="1"/>
              <a:t>everything</a:t>
            </a:r>
            <a:r>
              <a:rPr lang="fr-FR" sz="1400"/>
              <a:t> in the pipeline snapshot.</a:t>
            </a:r>
            <a:br>
              <a:rPr lang="fr-FR" sz="1400"/>
            </a:br>
            <a:r>
              <a:rPr lang="fr-FR" sz="1400"/>
              <a:t>=&gt; Long to start and </a:t>
            </a:r>
            <a:r>
              <a:rPr lang="fr-FR" sz="1400" err="1"/>
              <a:t>limited</a:t>
            </a:r>
            <a:r>
              <a:rPr lang="fr-FR" sz="1400"/>
              <a:t> to 300Mo by default.</a:t>
            </a:r>
          </a:p>
          <a:p>
            <a:endParaRPr lang="fr-FR" sz="140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7979CF81-7D12-B088-EEF4-5BF3A3CBF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007" y="2475644"/>
            <a:ext cx="1332763" cy="218633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551BF76B-BF0D-6812-8603-86C923A65B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60" y="1030937"/>
            <a:ext cx="2959981" cy="2297880"/>
          </a:xfrm>
          <a:prstGeom prst="rect">
            <a:avLst/>
          </a:prstGeom>
        </p:spPr>
      </p:pic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EC4B1874-ABAE-9076-A91E-212CCF129C58}"/>
              </a:ext>
            </a:extLst>
          </p:cNvPr>
          <p:cNvCxnSpPr>
            <a:cxnSpLocks/>
            <a:stCxn id="39" idx="2"/>
            <a:endCxn id="37" idx="1"/>
          </p:cNvCxnSpPr>
          <p:nvPr/>
        </p:nvCxnSpPr>
        <p:spPr>
          <a:xfrm rot="16200000" flipH="1">
            <a:off x="2404783" y="2653585"/>
            <a:ext cx="239992" cy="159045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1F32B20A-8F0C-B722-DE26-7F4CCF6086A0}"/>
              </a:ext>
            </a:extLst>
          </p:cNvPr>
          <p:cNvCxnSpPr/>
          <p:nvPr/>
        </p:nvCxnSpPr>
        <p:spPr>
          <a:xfrm>
            <a:off x="6096000" y="2944014"/>
            <a:ext cx="0" cy="38999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D343617-C95F-3B63-6E45-A472D358DA3C}"/>
              </a:ext>
            </a:extLst>
          </p:cNvPr>
          <p:cNvCxnSpPr>
            <a:cxnSpLocks/>
            <a:endCxn id="3" idx="3"/>
          </p:cNvCxnSpPr>
          <p:nvPr/>
        </p:nvCxnSpPr>
        <p:spPr>
          <a:xfrm>
            <a:off x="6096000" y="2944014"/>
            <a:ext cx="6096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70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AE9E2B5-77D5-4B57-80BA-C6854E29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Summary</a:t>
            </a:r>
            <a:br>
              <a:rPr lang="fr-FR"/>
            </a:br>
            <a:r>
              <a:rPr lang="fr-FR" sz="1100" err="1">
                <a:solidFill>
                  <a:schemeClr val="tx1"/>
                </a:solidFill>
              </a:rPr>
              <a:t>AzureML</a:t>
            </a:r>
            <a:r>
              <a:rPr lang="fr-FR" sz="1100">
                <a:solidFill>
                  <a:schemeClr val="tx1"/>
                </a:solidFill>
              </a:rPr>
              <a:t> – Machine </a:t>
            </a:r>
            <a:r>
              <a:rPr lang="fr-FR" sz="1100" err="1">
                <a:solidFill>
                  <a:schemeClr val="tx1"/>
                </a:solidFill>
              </a:rPr>
              <a:t>learning</a:t>
            </a:r>
            <a:r>
              <a:rPr lang="fr-FR" sz="1100">
                <a:solidFill>
                  <a:schemeClr val="tx1"/>
                </a:solidFill>
              </a:rPr>
              <a:t> service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18D336A-6BBD-4B87-B7D0-AA98E25C5770}"/>
              </a:ext>
            </a:extLst>
          </p:cNvPr>
          <p:cNvSpPr txBox="1"/>
          <p:nvPr/>
        </p:nvSpPr>
        <p:spPr>
          <a:xfrm>
            <a:off x="424362" y="2339251"/>
            <a:ext cx="3738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600" b="1" dirty="0">
                <a:solidFill>
                  <a:srgbClr val="00B0F0"/>
                </a:solidFill>
              </a:rPr>
              <a:t>Configure </a:t>
            </a:r>
            <a:r>
              <a:rPr lang="fr-FR" sz="1600" b="1" dirty="0" err="1">
                <a:solidFill>
                  <a:srgbClr val="00B0F0"/>
                </a:solidFill>
              </a:rPr>
              <a:t>Lab</a:t>
            </a:r>
            <a:endParaRPr lang="fr-FR" sz="1600" b="1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dirty="0">
                <a:solidFill>
                  <a:srgbClr val="00B0F0"/>
                </a:solidFill>
              </a:rPr>
              <a:t>Edit </a:t>
            </a:r>
            <a:r>
              <a:rPr lang="fr-FR" sz="1000" b="1" dirty="0" err="1">
                <a:solidFill>
                  <a:srgbClr val="00B0F0"/>
                </a:solidFill>
              </a:rPr>
              <a:t>terraform</a:t>
            </a:r>
            <a:r>
              <a:rPr lang="fr-FR" sz="1000" b="1" dirty="0">
                <a:solidFill>
                  <a:srgbClr val="00B0F0"/>
                </a:solidFill>
              </a:rPr>
              <a:t> Scripts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dirty="0">
                <a:solidFill>
                  <a:srgbClr val="00B0F0"/>
                </a:solidFill>
              </a:rPr>
              <a:t>Run </a:t>
            </a:r>
            <a:r>
              <a:rPr lang="fr-FR" sz="1000" b="1" dirty="0" err="1">
                <a:solidFill>
                  <a:srgbClr val="00B0F0"/>
                </a:solidFill>
              </a:rPr>
              <a:t>terraform</a:t>
            </a:r>
            <a:r>
              <a:rPr lang="fr-FR" sz="1000" b="1" dirty="0">
                <a:solidFill>
                  <a:srgbClr val="00B0F0"/>
                </a:solidFill>
              </a:rPr>
              <a:t> scripts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B7F20F5-7D0A-4E56-9725-56E8A2366396}"/>
              </a:ext>
            </a:extLst>
          </p:cNvPr>
          <p:cNvSpPr txBox="1"/>
          <p:nvPr/>
        </p:nvSpPr>
        <p:spPr>
          <a:xfrm>
            <a:off x="424364" y="1002916"/>
            <a:ext cx="37386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600" b="1" dirty="0">
                <a:solidFill>
                  <a:srgbClr val="00B0F0"/>
                </a:solidFill>
              </a:rPr>
              <a:t>Introduction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dirty="0">
                <a:solidFill>
                  <a:srgbClr val="00B0F0"/>
                </a:solidFill>
              </a:rPr>
              <a:t>AI and Image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dirty="0" err="1">
                <a:solidFill>
                  <a:srgbClr val="00B0F0"/>
                </a:solidFill>
              </a:rPr>
              <a:t>Shearo</a:t>
            </a:r>
            <a:r>
              <a:rPr lang="fr-FR" sz="1000" b="1" dirty="0">
                <a:solidFill>
                  <a:srgbClr val="00B0F0"/>
                </a:solidFill>
              </a:rPr>
              <a:t> Image - Use case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dirty="0" err="1">
                <a:solidFill>
                  <a:srgbClr val="00B0F0"/>
                </a:solidFill>
              </a:rPr>
              <a:t>AzureML</a:t>
            </a:r>
            <a:r>
              <a:rPr lang="fr-FR" sz="1000" b="1" dirty="0">
                <a:solidFill>
                  <a:srgbClr val="00B0F0"/>
                </a:solidFill>
              </a:rPr>
              <a:t>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dirty="0">
                <a:solidFill>
                  <a:srgbClr val="00B0F0"/>
                </a:solidFill>
              </a:rPr>
              <a:t>Small Point Security / RG Management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dirty="0">
                <a:solidFill>
                  <a:srgbClr val="00B0F0"/>
                </a:solidFill>
              </a:rPr>
              <a:t>Clone the git !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F797BC1-B1D4-442C-8351-8263BA7F76BA}"/>
              </a:ext>
            </a:extLst>
          </p:cNvPr>
          <p:cNvCxnSpPr>
            <a:cxnSpLocks/>
          </p:cNvCxnSpPr>
          <p:nvPr/>
        </p:nvCxnSpPr>
        <p:spPr>
          <a:xfrm>
            <a:off x="4368800" y="494662"/>
            <a:ext cx="0" cy="530245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F868B05-0844-43C7-9DA3-49A605260ECE}"/>
              </a:ext>
            </a:extLst>
          </p:cNvPr>
          <p:cNvSpPr txBox="1"/>
          <p:nvPr/>
        </p:nvSpPr>
        <p:spPr>
          <a:xfrm>
            <a:off x="4368800" y="620687"/>
            <a:ext cx="8051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>
                <a:solidFill>
                  <a:srgbClr val="00B0F0"/>
                </a:solidFill>
              </a:rPr>
              <a:t>Goal of the </a:t>
            </a:r>
            <a:r>
              <a:rPr lang="fr-FR" sz="1600" b="1" err="1">
                <a:solidFill>
                  <a:srgbClr val="00B0F0"/>
                </a:solidFill>
              </a:rPr>
              <a:t>presentation</a:t>
            </a:r>
            <a:endParaRPr lang="fr-FR" sz="1600" b="1">
              <a:solidFill>
                <a:srgbClr val="00B0F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b="1" err="1">
                <a:solidFill>
                  <a:srgbClr val="00B0F0"/>
                </a:solidFill>
              </a:rPr>
              <a:t>Overview</a:t>
            </a:r>
            <a:r>
              <a:rPr lang="fr-FR" sz="1200" b="1">
                <a:solidFill>
                  <a:srgbClr val="00B0F0"/>
                </a:solidFill>
              </a:rPr>
              <a:t> of main </a:t>
            </a:r>
            <a:r>
              <a:rPr lang="fr-FR" sz="1200" b="1" err="1">
                <a:solidFill>
                  <a:srgbClr val="00B0F0"/>
                </a:solidFill>
              </a:rPr>
              <a:t>AzureML</a:t>
            </a:r>
            <a:r>
              <a:rPr lang="fr-FR" sz="1200" b="1">
                <a:solidFill>
                  <a:srgbClr val="00B0F0"/>
                </a:solidFill>
              </a:rPr>
              <a:t> </a:t>
            </a:r>
            <a:r>
              <a:rPr lang="fr-FR" sz="1200" b="1" err="1">
                <a:solidFill>
                  <a:srgbClr val="00B0F0"/>
                </a:solidFill>
              </a:rPr>
              <a:t>features</a:t>
            </a:r>
            <a:endParaRPr lang="fr-FR" sz="1200" b="1">
              <a:solidFill>
                <a:srgbClr val="00B0F0"/>
              </a:solidFill>
            </a:endParaRPr>
          </a:p>
          <a:p>
            <a:pPr lvl="1"/>
            <a:endParaRPr lang="fr-FR" sz="1200" b="1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437FD0-D418-4660-B1C0-C71B0B61A2A9}"/>
              </a:ext>
            </a:extLst>
          </p:cNvPr>
          <p:cNvSpPr txBox="1"/>
          <p:nvPr/>
        </p:nvSpPr>
        <p:spPr>
          <a:xfrm>
            <a:off x="424361" y="3864140"/>
            <a:ext cx="37386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600" b="1">
                <a:solidFill>
                  <a:srgbClr val="00B0F0"/>
                </a:solidFill>
              </a:rPr>
              <a:t>Storage and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>
                <a:solidFill>
                  <a:srgbClr val="00B0F0"/>
                </a:solidFill>
              </a:rPr>
              <a:t>Filesystem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>
                <a:solidFill>
                  <a:srgbClr val="00B0F0"/>
                </a:solidFill>
              </a:rPr>
              <a:t>Data Assets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>
                <a:solidFill>
                  <a:srgbClr val="00B0F0"/>
                </a:solidFill>
              </a:rPr>
              <a:t>Datastore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5575AC4-B07D-42B7-889E-449F4DE90B0F}"/>
              </a:ext>
            </a:extLst>
          </p:cNvPr>
          <p:cNvSpPr txBox="1"/>
          <p:nvPr/>
        </p:nvSpPr>
        <p:spPr>
          <a:xfrm>
            <a:off x="424361" y="4856371"/>
            <a:ext cx="37386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600" b="1" err="1">
                <a:solidFill>
                  <a:srgbClr val="00B0F0"/>
                </a:solidFill>
              </a:rPr>
              <a:t>AzureML</a:t>
            </a:r>
            <a:r>
              <a:rPr lang="fr-FR" sz="1600" b="1">
                <a:solidFill>
                  <a:srgbClr val="00B0F0"/>
                </a:solidFill>
              </a:rPr>
              <a:t> Jobs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err="1">
                <a:solidFill>
                  <a:srgbClr val="00B0F0"/>
                </a:solidFill>
              </a:rPr>
              <a:t>Environment</a:t>
            </a:r>
            <a:endParaRPr lang="fr-FR" sz="1000" b="1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err="1">
                <a:solidFill>
                  <a:srgbClr val="00B0F0"/>
                </a:solidFill>
              </a:rPr>
              <a:t>EntryScript</a:t>
            </a:r>
            <a:endParaRPr lang="fr-FR" sz="1000" b="1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>
                <a:solidFill>
                  <a:srgbClr val="00B0F0"/>
                </a:solidFill>
              </a:rPr>
              <a:t>Pipeline Script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C52D0A-8A81-4A48-BADD-C5DEE051CD3B}"/>
              </a:ext>
            </a:extLst>
          </p:cNvPr>
          <p:cNvSpPr txBox="1"/>
          <p:nvPr/>
        </p:nvSpPr>
        <p:spPr>
          <a:xfrm>
            <a:off x="424361" y="3025798"/>
            <a:ext cx="37386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600" b="1" err="1">
                <a:solidFill>
                  <a:srgbClr val="00B0F0"/>
                </a:solidFill>
              </a:rPr>
              <a:t>AzureML</a:t>
            </a:r>
            <a:r>
              <a:rPr lang="fr-FR" sz="1600" b="1">
                <a:solidFill>
                  <a:srgbClr val="00B0F0"/>
                </a:solidFill>
              </a:rPr>
              <a:t> </a:t>
            </a:r>
            <a:r>
              <a:rPr lang="fr-FR" sz="1600" b="1" err="1">
                <a:solidFill>
                  <a:srgbClr val="00B0F0"/>
                </a:solidFill>
              </a:rPr>
              <a:t>Overview</a:t>
            </a:r>
            <a:endParaRPr lang="fr-FR" sz="1600" b="1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err="1">
                <a:solidFill>
                  <a:srgbClr val="00B0F0"/>
                </a:solidFill>
              </a:rPr>
              <a:t>AzureML</a:t>
            </a:r>
            <a:r>
              <a:rPr lang="fr-FR" sz="1000" b="1">
                <a:solidFill>
                  <a:srgbClr val="00B0F0"/>
                </a:solidFill>
              </a:rPr>
              <a:t> Studio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 err="1">
                <a:solidFill>
                  <a:srgbClr val="00B0F0"/>
                </a:solidFill>
              </a:rPr>
              <a:t>JupyterLab</a:t>
            </a:r>
            <a:endParaRPr lang="fr-FR" sz="1000" b="1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1000" b="1">
                <a:solidFill>
                  <a:srgbClr val="00B0F0"/>
                </a:solidFill>
              </a:rPr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291709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523F0-03AB-4D22-9C35-7E5EBCA9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Upload</a:t>
            </a:r>
            <a:r>
              <a:rPr lang="fr-FR"/>
              <a:t> data Assets</a:t>
            </a:r>
            <a:br>
              <a:rPr lang="fr-FR"/>
            </a:br>
            <a:r>
              <a:rPr lang="fr-FR" sz="1200">
                <a:solidFill>
                  <a:schemeClr val="tx1"/>
                </a:solidFill>
              </a:rPr>
              <a:t>Ideal if </a:t>
            </a:r>
            <a:r>
              <a:rPr lang="fr-FR" sz="1200" err="1">
                <a:solidFill>
                  <a:schemeClr val="tx1"/>
                </a:solidFill>
              </a:rPr>
              <a:t>you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don’t</a:t>
            </a:r>
            <a:r>
              <a:rPr lang="fr-FR" sz="1200">
                <a:solidFill>
                  <a:schemeClr val="tx1"/>
                </a:solidFill>
              </a:rPr>
              <a:t> have a lot of files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168812-FF20-45B9-B697-D8CF0F6DFB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560" y="620689"/>
            <a:ext cx="11942440" cy="464665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You can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file, and put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near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code.</a:t>
            </a:r>
            <a:endParaRPr lang="fr-FR" b="1" dirty="0"/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7313567F-F7A8-05DC-3901-0DA7D876BCCC}"/>
              </a:ext>
            </a:extLst>
          </p:cNvPr>
          <p:cNvSpPr txBox="1">
            <a:spLocks/>
          </p:cNvSpPr>
          <p:nvPr/>
        </p:nvSpPr>
        <p:spPr>
          <a:xfrm>
            <a:off x="185501" y="3249227"/>
            <a:ext cx="3976211" cy="1300899"/>
          </a:xfrm>
          <a:prstGeom prst="rect">
            <a:avLst/>
          </a:prstGeom>
        </p:spPr>
        <p:txBody>
          <a:bodyPr lIns="121917" tIns="60958" rIns="121917" bIns="6095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20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298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b="1"/>
              <a:t>Good practices 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/>
              <a:t>Don’t download </a:t>
            </a:r>
            <a:r>
              <a:rPr lang="fr-FR" sz="1400" err="1"/>
              <a:t>during</a:t>
            </a:r>
            <a:r>
              <a:rPr lang="fr-FR" sz="1400"/>
              <a:t> </a:t>
            </a:r>
            <a:r>
              <a:rPr lang="fr-FR" sz="1400" err="1"/>
              <a:t>debug</a:t>
            </a:r>
            <a:endParaRPr lang="fr-FR" sz="1400" b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096487F-9337-194D-52A3-E7E6F35D7B5F}"/>
              </a:ext>
            </a:extLst>
          </p:cNvPr>
          <p:cNvSpPr txBox="1"/>
          <p:nvPr/>
        </p:nvSpPr>
        <p:spPr>
          <a:xfrm>
            <a:off x="6096000" y="5175932"/>
            <a:ext cx="272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accent1"/>
                </a:solidFill>
              </a:rPr>
              <a:t>Behind</a:t>
            </a:r>
            <a:r>
              <a:rPr lang="fr-FR" b="1">
                <a:solidFill>
                  <a:schemeClr val="accent1"/>
                </a:solidFill>
              </a:rPr>
              <a:t> the </a:t>
            </a:r>
            <a:r>
              <a:rPr lang="fr-FR" b="1" err="1">
                <a:solidFill>
                  <a:schemeClr val="accent1"/>
                </a:solidFill>
              </a:rPr>
              <a:t>hood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91F67CE-744F-3A26-B3D8-742B3514A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717" y="5182404"/>
            <a:ext cx="931727" cy="43879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2CBF483B-A5C9-8E41-3C5D-C6319195EA9E}"/>
              </a:ext>
            </a:extLst>
          </p:cNvPr>
          <p:cNvSpPr txBox="1"/>
          <p:nvPr/>
        </p:nvSpPr>
        <p:spPr>
          <a:xfrm>
            <a:off x="6095999" y="663894"/>
            <a:ext cx="5995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Limitation</a:t>
            </a:r>
          </a:p>
          <a:p>
            <a:r>
              <a:rPr lang="fr-FR" sz="1400"/>
              <a:t>If </a:t>
            </a:r>
            <a:r>
              <a:rPr lang="fr-FR" sz="1400" err="1"/>
              <a:t>you</a:t>
            </a:r>
            <a:r>
              <a:rPr lang="fr-FR" sz="1400"/>
              <a:t> have </a:t>
            </a:r>
            <a:r>
              <a:rPr lang="fr-FR" sz="1400" err="1"/>
              <a:t>thousands</a:t>
            </a:r>
            <a:r>
              <a:rPr lang="fr-FR" sz="1400"/>
              <a:t> of files </a:t>
            </a:r>
            <a:r>
              <a:rPr lang="fr-FR" sz="1400" err="1"/>
              <a:t>it</a:t>
            </a:r>
            <a:r>
              <a:rPr lang="fr-FR" sz="1400"/>
              <a:t> </a:t>
            </a:r>
            <a:r>
              <a:rPr lang="fr-FR" sz="1400" err="1"/>
              <a:t>will</a:t>
            </a:r>
            <a:r>
              <a:rPr lang="fr-FR" sz="1400"/>
              <a:t> </a:t>
            </a:r>
            <a:r>
              <a:rPr lang="fr-FR" sz="1400" err="1"/>
              <a:t>be</a:t>
            </a:r>
            <a:r>
              <a:rPr lang="fr-FR" sz="1400"/>
              <a:t> a </a:t>
            </a:r>
            <a:r>
              <a:rPr lang="fr-FR" sz="1400" err="1"/>
              <a:t>little</a:t>
            </a:r>
            <a:r>
              <a:rPr lang="fr-FR" sz="1400"/>
              <a:t> </a:t>
            </a:r>
            <a:r>
              <a:rPr lang="fr-FR" sz="1400" err="1"/>
              <a:t>complicate</a:t>
            </a:r>
            <a:r>
              <a:rPr lang="fr-FR" sz="1400"/>
              <a:t> to consume </a:t>
            </a:r>
            <a:r>
              <a:rPr lang="fr-FR" sz="1400" err="1"/>
              <a:t>it</a:t>
            </a:r>
            <a:r>
              <a:rPr lang="fr-FR" sz="1400"/>
              <a:t>.</a:t>
            </a:r>
            <a:br>
              <a:rPr lang="fr-FR" sz="1400"/>
            </a:br>
            <a:r>
              <a:rPr lang="fr-FR" sz="1400"/>
              <a:t>But </a:t>
            </a:r>
            <a:r>
              <a:rPr lang="fr-FR" sz="1400" err="1"/>
              <a:t>largelly</a:t>
            </a:r>
            <a:r>
              <a:rPr lang="fr-FR" sz="1400"/>
              <a:t> </a:t>
            </a:r>
            <a:r>
              <a:rPr lang="fr-FR" sz="1400" err="1"/>
              <a:t>enough</a:t>
            </a:r>
            <a:r>
              <a:rPr lang="fr-FR" sz="1400"/>
              <a:t> if </a:t>
            </a:r>
            <a:r>
              <a:rPr lang="fr-FR" sz="1400" err="1"/>
              <a:t>you</a:t>
            </a:r>
            <a:r>
              <a:rPr lang="fr-FR" sz="1400"/>
              <a:t> </a:t>
            </a:r>
            <a:r>
              <a:rPr lang="fr-FR" sz="1400" err="1"/>
              <a:t>work</a:t>
            </a:r>
            <a:r>
              <a:rPr lang="fr-FR" sz="1400"/>
              <a:t> on data </a:t>
            </a:r>
            <a:r>
              <a:rPr lang="fr-FR" sz="1400" err="1"/>
              <a:t>processing</a:t>
            </a:r>
            <a:r>
              <a:rPr lang="fr-FR" sz="1400"/>
              <a:t> pipelines </a:t>
            </a:r>
            <a:r>
              <a:rPr lang="fr-FR" sz="1400" err="1"/>
              <a:t>consuming</a:t>
            </a:r>
            <a:r>
              <a:rPr lang="fr-FR" sz="1400"/>
              <a:t> </a:t>
            </a:r>
            <a:r>
              <a:rPr lang="fr-FR" sz="1400" err="1"/>
              <a:t>several</a:t>
            </a:r>
            <a:r>
              <a:rPr lang="fr-FR" sz="1400"/>
              <a:t> csv.</a:t>
            </a:r>
          </a:p>
          <a:p>
            <a:endParaRPr lang="fr-FR" sz="1400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1F32B20A-8F0C-B722-DE26-7F4CCF6086A0}"/>
              </a:ext>
            </a:extLst>
          </p:cNvPr>
          <p:cNvCxnSpPr>
            <a:cxnSpLocks/>
          </p:cNvCxnSpPr>
          <p:nvPr/>
        </p:nvCxnSpPr>
        <p:spPr>
          <a:xfrm>
            <a:off x="6095999" y="663895"/>
            <a:ext cx="1" cy="6180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D343617-C95F-3B63-6E45-A472D358DA3C}"/>
              </a:ext>
            </a:extLst>
          </p:cNvPr>
          <p:cNvCxnSpPr>
            <a:cxnSpLocks/>
          </p:cNvCxnSpPr>
          <p:nvPr/>
        </p:nvCxnSpPr>
        <p:spPr>
          <a:xfrm>
            <a:off x="6096000" y="5099997"/>
            <a:ext cx="6096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1CFE3E80-0983-2C61-3EF9-1AB734E5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81" y="945363"/>
            <a:ext cx="5040839" cy="23038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A0B5080-5736-3964-C501-CEFCBC750883}"/>
              </a:ext>
            </a:extLst>
          </p:cNvPr>
          <p:cNvSpPr txBox="1"/>
          <p:nvPr/>
        </p:nvSpPr>
        <p:spPr>
          <a:xfrm>
            <a:off x="6095999" y="5472741"/>
            <a:ext cx="6096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Azure </a:t>
            </a:r>
            <a:r>
              <a:rPr lang="fr-FR" sz="1400" b="1" err="1"/>
              <a:t>FileShare</a:t>
            </a:r>
            <a:endParaRPr lang="fr-FR" sz="1400" b="1"/>
          </a:p>
          <a:p>
            <a:r>
              <a:rPr lang="fr-FR" sz="1400"/>
              <a:t>The </a:t>
            </a:r>
            <a:r>
              <a:rPr lang="fr-FR" sz="1400" err="1"/>
              <a:t>only</a:t>
            </a:r>
            <a:r>
              <a:rPr lang="fr-FR" sz="1400"/>
              <a:t> </a:t>
            </a:r>
            <a:r>
              <a:rPr lang="fr-FR" sz="1400" err="1"/>
              <a:t>difference</a:t>
            </a:r>
            <a:r>
              <a:rPr lang="fr-FR" sz="1400"/>
              <a:t> </a:t>
            </a:r>
            <a:r>
              <a:rPr lang="fr-FR" sz="1400" err="1"/>
              <a:t>with</a:t>
            </a:r>
            <a:r>
              <a:rPr lang="fr-FR" sz="1400"/>
              <a:t> </a:t>
            </a:r>
            <a:r>
              <a:rPr lang="fr-FR" sz="1400" err="1"/>
              <a:t>uploading</a:t>
            </a:r>
            <a:r>
              <a:rPr lang="fr-FR" sz="1400"/>
              <a:t> in </a:t>
            </a:r>
            <a:r>
              <a:rPr lang="fr-FR" sz="1400" err="1"/>
              <a:t>your</a:t>
            </a:r>
            <a:r>
              <a:rPr lang="fr-FR" sz="1400"/>
              <a:t> filesystem </a:t>
            </a:r>
            <a:r>
              <a:rPr lang="fr-FR" sz="1400" err="1"/>
              <a:t>is</a:t>
            </a:r>
            <a:r>
              <a:rPr lang="fr-FR" sz="1400"/>
              <a:t> </a:t>
            </a:r>
            <a:r>
              <a:rPr lang="fr-FR" sz="1400" err="1"/>
              <a:t>that</a:t>
            </a:r>
            <a:r>
              <a:rPr lang="fr-FR" sz="1400"/>
              <a:t> the file </a:t>
            </a:r>
            <a:r>
              <a:rPr lang="fr-FR" sz="1400" err="1"/>
              <a:t>is</a:t>
            </a:r>
            <a:r>
              <a:rPr lang="fr-FR" sz="1400"/>
              <a:t> </a:t>
            </a:r>
            <a:r>
              <a:rPr lang="fr-FR" sz="1400" err="1"/>
              <a:t>created</a:t>
            </a:r>
            <a:r>
              <a:rPr lang="fr-FR" sz="1400"/>
              <a:t> in </a:t>
            </a:r>
            <a:r>
              <a:rPr lang="fr-FR" sz="1400" err="1"/>
              <a:t>another</a:t>
            </a:r>
            <a:r>
              <a:rPr lang="fr-FR" sz="1400"/>
              <a:t> </a:t>
            </a:r>
            <a:r>
              <a:rPr lang="fr-FR" sz="1400" err="1"/>
              <a:t>fileshare</a:t>
            </a:r>
            <a:r>
              <a:rPr lang="fr-FR" sz="1400"/>
              <a:t>.</a:t>
            </a:r>
          </a:p>
          <a:p>
            <a:endParaRPr lang="fr-FR" sz="140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21337CE-303C-97A0-9ED5-65D7BCE8C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780" y="2570578"/>
            <a:ext cx="3917850" cy="24064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5625786-C5CE-8721-F67F-F9414735C962}"/>
              </a:ext>
            </a:extLst>
          </p:cNvPr>
          <p:cNvSpPr txBox="1"/>
          <p:nvPr/>
        </p:nvSpPr>
        <p:spPr>
          <a:xfrm>
            <a:off x="6095999" y="2177312"/>
            <a:ext cx="5995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/>
              <a:t>Consumption</a:t>
            </a:r>
            <a:endParaRPr lang="fr-FR" sz="1400" b="1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FDE5EF-B537-39FD-AB72-41B56B41A785}"/>
              </a:ext>
            </a:extLst>
          </p:cNvPr>
          <p:cNvSpPr txBox="1"/>
          <p:nvPr/>
        </p:nvSpPr>
        <p:spPr>
          <a:xfrm rot="19672986">
            <a:off x="1575113" y="2864508"/>
            <a:ext cx="8681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  <a:latin typeface="Michelin" panose="02000000000000000000" pitchFamily="50" charset="0"/>
              </a:rPr>
              <a:t>DEPRECIATED (SDK V1)</a:t>
            </a:r>
          </a:p>
        </p:txBody>
      </p:sp>
    </p:spTree>
    <p:extLst>
      <p:ext uri="{BB962C8B-B14F-4D97-AF65-F5344CB8AC3E}">
        <p14:creationId xmlns:p14="http://schemas.microsoft.com/office/powerpoint/2010/main" val="54738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523F0-03AB-4D22-9C35-7E5EBCA9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Store data in datastores</a:t>
            </a:r>
            <a:br>
              <a:rPr lang="fr-FR" dirty="0"/>
            </a:br>
            <a:r>
              <a:rPr lang="fr-FR" sz="1200" dirty="0">
                <a:solidFill>
                  <a:schemeClr val="tx1"/>
                </a:solidFill>
              </a:rPr>
              <a:t>Ideal if </a:t>
            </a:r>
            <a:r>
              <a:rPr lang="fr-FR" sz="1200" dirty="0" err="1">
                <a:solidFill>
                  <a:schemeClr val="tx1"/>
                </a:solidFill>
              </a:rPr>
              <a:t>you</a:t>
            </a:r>
            <a:r>
              <a:rPr lang="fr-FR" sz="1200" dirty="0">
                <a:solidFill>
                  <a:schemeClr val="tx1"/>
                </a:solidFill>
              </a:rPr>
              <a:t> have a lot of files (exemple : Computer vision </a:t>
            </a:r>
            <a:r>
              <a:rPr lang="fr-FR" sz="1200" dirty="0" err="1">
                <a:solidFill>
                  <a:schemeClr val="tx1"/>
                </a:solidFill>
              </a:rPr>
              <a:t>usecases</a:t>
            </a:r>
            <a:r>
              <a:rPr lang="fr-F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168812-FF20-45B9-B697-D8CF0F6DFB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560" y="620689"/>
            <a:ext cx="11942440" cy="4646651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You can </a:t>
            </a:r>
            <a:r>
              <a:rPr lang="fr-FR" err="1"/>
              <a:t>take</a:t>
            </a:r>
            <a:r>
              <a:rPr lang="fr-FR"/>
              <a:t> </a:t>
            </a:r>
            <a:r>
              <a:rPr lang="fr-FR" err="1"/>
              <a:t>your</a:t>
            </a:r>
            <a:r>
              <a:rPr lang="fr-FR"/>
              <a:t> file, and put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near</a:t>
            </a:r>
            <a:r>
              <a:rPr lang="fr-FR"/>
              <a:t> </a:t>
            </a:r>
            <a:r>
              <a:rPr lang="fr-FR" err="1"/>
              <a:t>your</a:t>
            </a:r>
            <a:r>
              <a:rPr lang="fr-FR"/>
              <a:t> code.</a:t>
            </a:r>
            <a:endParaRPr lang="fr-FR" b="1"/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7313567F-F7A8-05DC-3901-0DA7D876BCCC}"/>
              </a:ext>
            </a:extLst>
          </p:cNvPr>
          <p:cNvSpPr txBox="1">
            <a:spLocks/>
          </p:cNvSpPr>
          <p:nvPr/>
        </p:nvSpPr>
        <p:spPr>
          <a:xfrm>
            <a:off x="191199" y="3969525"/>
            <a:ext cx="3976211" cy="1300899"/>
          </a:xfrm>
          <a:prstGeom prst="rect">
            <a:avLst/>
          </a:prstGeom>
        </p:spPr>
        <p:txBody>
          <a:bodyPr lIns="121917" tIns="60958" rIns="121917" bIns="6095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20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298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b="1"/>
              <a:t>Good practices 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/>
              <a:t>Don’t download </a:t>
            </a:r>
            <a:r>
              <a:rPr lang="fr-FR" sz="1400" err="1"/>
              <a:t>during</a:t>
            </a:r>
            <a:r>
              <a:rPr lang="fr-FR" sz="1400"/>
              <a:t> </a:t>
            </a:r>
            <a:r>
              <a:rPr lang="fr-FR" sz="1400" err="1"/>
              <a:t>debug</a:t>
            </a:r>
            <a:endParaRPr lang="fr-FR" sz="1400" b="1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CBF483B-A5C9-8E41-3C5D-C6319195EA9E}"/>
              </a:ext>
            </a:extLst>
          </p:cNvPr>
          <p:cNvSpPr txBox="1"/>
          <p:nvPr/>
        </p:nvSpPr>
        <p:spPr>
          <a:xfrm>
            <a:off x="6095999" y="663894"/>
            <a:ext cx="5995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Limitation</a:t>
            </a:r>
          </a:p>
          <a:p>
            <a:r>
              <a:rPr lang="fr-FR" sz="1400" dirty="0"/>
              <a:t>You </a:t>
            </a:r>
            <a:r>
              <a:rPr lang="fr-FR" sz="1400" dirty="0" err="1"/>
              <a:t>need</a:t>
            </a:r>
            <a:r>
              <a:rPr lang="fr-FR" sz="1400" dirty="0"/>
              <a:t> to </a:t>
            </a:r>
            <a:r>
              <a:rPr lang="fr-FR" sz="1400" dirty="0" err="1"/>
              <a:t>mount</a:t>
            </a:r>
            <a:r>
              <a:rPr lang="fr-FR" sz="1400" dirty="0"/>
              <a:t> the </a:t>
            </a:r>
            <a:r>
              <a:rPr lang="fr-FR" sz="1400" dirty="0" err="1"/>
              <a:t>storage</a:t>
            </a:r>
            <a:r>
              <a:rPr lang="fr-FR" sz="1400" dirty="0"/>
              <a:t> to </a:t>
            </a:r>
            <a:r>
              <a:rPr lang="fr-FR" sz="1400" dirty="0" err="1"/>
              <a:t>debug</a:t>
            </a:r>
            <a:r>
              <a:rPr lang="fr-FR" sz="1400" dirty="0"/>
              <a:t>. It </a:t>
            </a:r>
            <a:r>
              <a:rPr lang="fr-FR" sz="1400" dirty="0" err="1"/>
              <a:t>needs</a:t>
            </a:r>
            <a:r>
              <a:rPr lang="fr-FR" sz="1400" dirty="0"/>
              <a:t> a </a:t>
            </a:r>
            <a:r>
              <a:rPr lang="fr-FR" sz="1400" dirty="0" err="1"/>
              <a:t>special</a:t>
            </a:r>
            <a:r>
              <a:rPr lang="fr-FR" sz="1400" dirty="0"/>
              <a:t> </a:t>
            </a:r>
            <a:r>
              <a:rPr lang="fr-FR" sz="1400" dirty="0" err="1"/>
              <a:t>piece</a:t>
            </a:r>
            <a:r>
              <a:rPr lang="fr-FR" sz="1400" dirty="0"/>
              <a:t> of code / script.</a:t>
            </a:r>
          </a:p>
          <a:p>
            <a:endParaRPr lang="fr-FR" sz="1400" dirty="0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1F32B20A-8F0C-B722-DE26-7F4CCF6086A0}"/>
              </a:ext>
            </a:extLst>
          </p:cNvPr>
          <p:cNvCxnSpPr>
            <a:cxnSpLocks/>
          </p:cNvCxnSpPr>
          <p:nvPr/>
        </p:nvCxnSpPr>
        <p:spPr>
          <a:xfrm>
            <a:off x="6095999" y="663895"/>
            <a:ext cx="1" cy="6180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C5EB5DCC-33AF-AB19-7348-936805852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" y="940209"/>
            <a:ext cx="5130308" cy="302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A49C4-E0B0-B0B9-D318-DD4503A0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Consume data </a:t>
            </a:r>
            <a:r>
              <a:rPr lang="fr-FR" dirty="0" err="1"/>
              <a:t>from</a:t>
            </a:r>
            <a:r>
              <a:rPr lang="fr-FR" dirty="0"/>
              <a:t> datastores</a:t>
            </a:r>
            <a:br>
              <a:rPr lang="fr-FR" dirty="0"/>
            </a:br>
            <a:r>
              <a:rPr lang="fr-FR" sz="1600" dirty="0">
                <a:solidFill>
                  <a:schemeClr val="tx1"/>
                </a:solidFill>
              </a:rPr>
              <a:t>data assets (like in </a:t>
            </a:r>
            <a:r>
              <a:rPr lang="fr-FR" sz="1600" dirty="0" err="1">
                <a:solidFill>
                  <a:schemeClr val="tx1"/>
                </a:solidFill>
              </a:rPr>
              <a:t>AzureML</a:t>
            </a:r>
            <a:r>
              <a:rPr lang="fr-FR" sz="1600" dirty="0">
                <a:solidFill>
                  <a:schemeClr val="tx1"/>
                </a:solidFill>
              </a:rPr>
              <a:t> pipelines)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501E8-E434-A7B0-6C55-9A1FC39004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dirty="0" err="1"/>
              <a:t>mount</a:t>
            </a:r>
            <a:r>
              <a:rPr lang="fr-FR" dirty="0"/>
              <a:t> the datastore by the 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AF14A35-0B8D-7C93-E2E7-0843D6E8A5C6}"/>
              </a:ext>
            </a:extLst>
          </p:cNvPr>
          <p:cNvSpPr txBox="1"/>
          <p:nvPr/>
        </p:nvSpPr>
        <p:spPr>
          <a:xfrm>
            <a:off x="609601" y="4758682"/>
            <a:ext cx="272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CCFF"/>
                </a:solidFill>
              </a:rPr>
              <a:t>Behind</a:t>
            </a:r>
            <a:r>
              <a:rPr lang="fr-FR" b="1" dirty="0">
                <a:solidFill>
                  <a:srgbClr val="00CCFF"/>
                </a:solidFill>
              </a:rPr>
              <a:t> the </a:t>
            </a:r>
            <a:r>
              <a:rPr lang="fr-FR" b="1" dirty="0" err="1">
                <a:solidFill>
                  <a:srgbClr val="00CCFF"/>
                </a:solidFill>
              </a:rPr>
              <a:t>hood</a:t>
            </a:r>
            <a:endParaRPr lang="fr-FR" b="1" dirty="0">
              <a:solidFill>
                <a:srgbClr val="00CC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DF2C8F-A5B8-906A-EBC2-D6BC01C2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318" y="4765154"/>
            <a:ext cx="931727" cy="4387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6D9E5F-C44B-0413-5CF6-9448729F67D1}"/>
              </a:ext>
            </a:extLst>
          </p:cNvPr>
          <p:cNvSpPr txBox="1"/>
          <p:nvPr/>
        </p:nvSpPr>
        <p:spPr>
          <a:xfrm>
            <a:off x="609600" y="5055491"/>
            <a:ext cx="6096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Azure Blob Storage</a:t>
            </a:r>
          </a:p>
          <a:p>
            <a:r>
              <a:rPr lang="fr-FR" sz="1400" dirty="0" err="1"/>
              <a:t>It’s</a:t>
            </a:r>
            <a:r>
              <a:rPr lang="fr-FR" sz="1400" dirty="0"/>
              <a:t> no longer a filesystem. It </a:t>
            </a:r>
            <a:r>
              <a:rPr lang="fr-FR" sz="1400" dirty="0" err="1"/>
              <a:t>only</a:t>
            </a:r>
            <a:r>
              <a:rPr lang="fr-FR" sz="1400" dirty="0"/>
              <a:t> looks like </a:t>
            </a:r>
            <a:r>
              <a:rPr lang="fr-FR" sz="1400" dirty="0" err="1"/>
              <a:t>when</a:t>
            </a:r>
            <a:r>
              <a:rPr lang="fr-FR" sz="1400" dirty="0"/>
              <a:t> </a:t>
            </a:r>
            <a:r>
              <a:rPr lang="fr-FR" sz="1400" dirty="0" err="1"/>
              <a:t>we</a:t>
            </a:r>
            <a:r>
              <a:rPr lang="fr-FR" sz="1400" dirty="0"/>
              <a:t> consume </a:t>
            </a:r>
            <a:r>
              <a:rPr lang="fr-FR" sz="1400" dirty="0" err="1"/>
              <a:t>it</a:t>
            </a:r>
            <a:r>
              <a:rPr lang="fr-FR" sz="1400" dirty="0"/>
              <a:t>.</a:t>
            </a:r>
          </a:p>
          <a:p>
            <a:r>
              <a:rPr lang="fr-FR" sz="1400" dirty="0"/>
              <a:t>The code </a:t>
            </a:r>
            <a:r>
              <a:rPr lang="fr-FR" sz="1400" dirty="0" err="1"/>
              <a:t>mount</a:t>
            </a:r>
            <a:r>
              <a:rPr lang="fr-FR" sz="1400" dirty="0"/>
              <a:t> the datastore </a:t>
            </a:r>
            <a:r>
              <a:rPr lang="fr-FR" sz="1400" b="1" dirty="0" err="1"/>
              <a:t>each</a:t>
            </a:r>
            <a:r>
              <a:rPr lang="fr-FR" sz="1400" b="1" dirty="0"/>
              <a:t> time </a:t>
            </a:r>
            <a:r>
              <a:rPr lang="fr-FR" sz="1400" dirty="0" err="1"/>
              <a:t>we</a:t>
            </a:r>
            <a:r>
              <a:rPr lang="fr-FR" sz="1400" dirty="0"/>
              <a:t> run </a:t>
            </a:r>
            <a:r>
              <a:rPr lang="fr-FR" sz="1400" dirty="0" err="1"/>
              <a:t>it</a:t>
            </a:r>
            <a:r>
              <a:rPr lang="fr-FR" sz="1400" dirty="0"/>
              <a:t>. </a:t>
            </a:r>
          </a:p>
          <a:p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889880-24B6-CBBB-EE51-00B35B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062370"/>
            <a:ext cx="7917926" cy="34023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CCCFBF1-B52E-AA06-BC48-403029ACD940}"/>
              </a:ext>
            </a:extLst>
          </p:cNvPr>
          <p:cNvSpPr txBox="1"/>
          <p:nvPr/>
        </p:nvSpPr>
        <p:spPr>
          <a:xfrm rot="19672986">
            <a:off x="1575113" y="2864508"/>
            <a:ext cx="8681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  <a:latin typeface="Michelin" panose="02000000000000000000" pitchFamily="50" charset="0"/>
              </a:rPr>
              <a:t>DEPRECIATED (SDK V1)</a:t>
            </a:r>
          </a:p>
        </p:txBody>
      </p:sp>
    </p:spTree>
    <p:extLst>
      <p:ext uri="{BB962C8B-B14F-4D97-AF65-F5344CB8AC3E}">
        <p14:creationId xmlns:p14="http://schemas.microsoft.com/office/powerpoint/2010/main" val="204890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A49C4-E0B0-B0B9-D318-DD4503A0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Consume data </a:t>
            </a:r>
            <a:r>
              <a:rPr lang="fr-FR" dirty="0" err="1"/>
              <a:t>from</a:t>
            </a:r>
            <a:r>
              <a:rPr lang="fr-FR" dirty="0"/>
              <a:t> datastores</a:t>
            </a:r>
            <a:br>
              <a:rPr lang="fr-FR" dirty="0"/>
            </a:br>
            <a:r>
              <a:rPr lang="fr-FR" sz="1600" dirty="0">
                <a:solidFill>
                  <a:schemeClr val="tx1"/>
                </a:solidFill>
              </a:rPr>
              <a:t>Fuse – A </a:t>
            </a:r>
            <a:r>
              <a:rPr lang="fr-FR" sz="1600" dirty="0" err="1">
                <a:solidFill>
                  <a:schemeClr val="tx1"/>
                </a:solidFill>
              </a:rPr>
              <a:t>library</a:t>
            </a:r>
            <a:r>
              <a:rPr lang="fr-FR" sz="1600" dirty="0">
                <a:solidFill>
                  <a:schemeClr val="tx1"/>
                </a:solidFill>
              </a:rPr>
              <a:t> to </a:t>
            </a:r>
            <a:r>
              <a:rPr lang="fr-FR" sz="1600" dirty="0" err="1">
                <a:solidFill>
                  <a:schemeClr val="tx1"/>
                </a:solidFill>
              </a:rPr>
              <a:t>mount</a:t>
            </a:r>
            <a:r>
              <a:rPr lang="fr-FR" sz="1600" dirty="0">
                <a:solidFill>
                  <a:schemeClr val="tx1"/>
                </a:solidFill>
              </a:rPr>
              <a:t> datastore as a filesystem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501E8-E434-A7B0-6C55-9A1FC39004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dirty="0" err="1"/>
              <a:t>mount</a:t>
            </a:r>
            <a:r>
              <a:rPr lang="fr-FR" dirty="0"/>
              <a:t> the datastore by </a:t>
            </a:r>
            <a:r>
              <a:rPr lang="fr-FR" dirty="0" err="1"/>
              <a:t>some</a:t>
            </a:r>
            <a:r>
              <a:rPr lang="fr-FR" dirty="0"/>
              <a:t> scripts. The </a:t>
            </a:r>
            <a:r>
              <a:rPr lang="fr-FR" dirty="0" err="1"/>
              <a:t>advantage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persistant.</a:t>
            </a:r>
            <a:br>
              <a:rPr lang="fr-FR" dirty="0"/>
            </a:br>
            <a:r>
              <a:rPr lang="fr-FR" sz="1050" dirty="0">
                <a:hlinkClick r:id="rId2"/>
              </a:rPr>
              <a:t>https://michelingroup.sharepoint.com/sites/ExplorationManufacturing/SitePages/Mount-AzStorage-(Fuse).aspx</a:t>
            </a:r>
            <a:endParaRPr lang="fr-FR" sz="105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AF14A35-0B8D-7C93-E2E7-0843D6E8A5C6}"/>
              </a:ext>
            </a:extLst>
          </p:cNvPr>
          <p:cNvSpPr txBox="1"/>
          <p:nvPr/>
        </p:nvSpPr>
        <p:spPr>
          <a:xfrm>
            <a:off x="609601" y="4758682"/>
            <a:ext cx="272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CCFF"/>
                </a:solidFill>
              </a:rPr>
              <a:t>Behind</a:t>
            </a:r>
            <a:r>
              <a:rPr lang="fr-FR" b="1" dirty="0">
                <a:solidFill>
                  <a:srgbClr val="00CCFF"/>
                </a:solidFill>
              </a:rPr>
              <a:t> the </a:t>
            </a:r>
            <a:r>
              <a:rPr lang="fr-FR" b="1" dirty="0" err="1">
                <a:solidFill>
                  <a:srgbClr val="00CCFF"/>
                </a:solidFill>
              </a:rPr>
              <a:t>hood</a:t>
            </a:r>
            <a:endParaRPr lang="fr-FR" b="1" dirty="0">
              <a:solidFill>
                <a:srgbClr val="00CC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DF2C8F-A5B8-906A-EBC2-D6BC01C2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18" y="4765154"/>
            <a:ext cx="931727" cy="4387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6D9E5F-C44B-0413-5CF6-9448729F67D1}"/>
              </a:ext>
            </a:extLst>
          </p:cNvPr>
          <p:cNvSpPr txBox="1"/>
          <p:nvPr/>
        </p:nvSpPr>
        <p:spPr>
          <a:xfrm>
            <a:off x="609600" y="5055491"/>
            <a:ext cx="6096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Azure Blob Storage</a:t>
            </a:r>
          </a:p>
          <a:p>
            <a:r>
              <a:rPr lang="fr-FR" sz="1400" dirty="0"/>
              <a:t>It </a:t>
            </a:r>
            <a:r>
              <a:rPr lang="fr-FR" sz="1400" dirty="0" err="1"/>
              <a:t>only</a:t>
            </a:r>
            <a:r>
              <a:rPr lang="fr-FR" sz="1400" dirty="0"/>
              <a:t> looks like a filesystem.</a:t>
            </a:r>
          </a:p>
          <a:p>
            <a:r>
              <a:rPr lang="fr-FR" sz="1400" dirty="0" err="1"/>
              <a:t>We</a:t>
            </a:r>
            <a:r>
              <a:rPr lang="fr-FR" sz="1400" dirty="0"/>
              <a:t> </a:t>
            </a:r>
            <a:r>
              <a:rPr lang="fr-FR" sz="1400" dirty="0" err="1"/>
              <a:t>only</a:t>
            </a:r>
            <a:r>
              <a:rPr lang="fr-FR" sz="1400" dirty="0"/>
              <a:t> have to </a:t>
            </a:r>
            <a:r>
              <a:rPr lang="fr-FR" sz="1400" dirty="0" err="1"/>
              <a:t>mount</a:t>
            </a:r>
            <a:r>
              <a:rPr lang="fr-FR" sz="1400" dirty="0"/>
              <a:t> </a:t>
            </a:r>
            <a:r>
              <a:rPr lang="fr-FR" sz="1400" dirty="0" err="1"/>
              <a:t>when</a:t>
            </a:r>
            <a:r>
              <a:rPr lang="fr-FR" sz="1400" dirty="0"/>
              <a:t> </a:t>
            </a:r>
            <a:r>
              <a:rPr lang="fr-FR" sz="1400" dirty="0" err="1"/>
              <a:t>restarting</a:t>
            </a:r>
            <a:r>
              <a:rPr lang="fr-FR" sz="1400" dirty="0"/>
              <a:t> </a:t>
            </a:r>
            <a:r>
              <a:rPr lang="fr-FR" sz="1400" dirty="0" err="1"/>
              <a:t>compute</a:t>
            </a:r>
            <a:r>
              <a:rPr lang="fr-FR" sz="1400" dirty="0"/>
              <a:t> instance. </a:t>
            </a:r>
          </a:p>
          <a:p>
            <a:endParaRPr lang="fr-FR" sz="1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CB28D5-2CC3-7AE8-28C0-1FB124C15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026" y="4980533"/>
            <a:ext cx="1314141" cy="13141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D3659A2-9DEE-FA99-7CA1-B0F51C11047C}"/>
              </a:ext>
            </a:extLst>
          </p:cNvPr>
          <p:cNvSpPr txBox="1"/>
          <p:nvPr/>
        </p:nvSpPr>
        <p:spPr>
          <a:xfrm>
            <a:off x="7843278" y="5222104"/>
            <a:ext cx="1945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FF0000"/>
                </a:solidFill>
              </a:rPr>
              <a:t>Coup de cœur</a:t>
            </a:r>
            <a:br>
              <a:rPr lang="fr-FR" sz="2400" b="1">
                <a:solidFill>
                  <a:srgbClr val="FF0000"/>
                </a:solidFill>
              </a:rPr>
            </a:br>
            <a:r>
              <a:rPr lang="fr-FR" sz="2400" b="1">
                <a:solidFill>
                  <a:srgbClr val="FF0000"/>
                </a:solidFill>
              </a:rPr>
              <a:t>Formateur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68F7B03-6E81-920A-45BD-0BACC40DB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633" y="4844119"/>
            <a:ext cx="493819" cy="3779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B4C0FDC-489E-FD1F-77C3-FE4C07B70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1236174"/>
            <a:ext cx="3598417" cy="105790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7BB44F1-D9ED-868E-0412-5C9CC7C4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" y="2539643"/>
            <a:ext cx="3598417" cy="35369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4A7B8B2-0D43-D1FF-C04F-884617CDA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" y="3354455"/>
            <a:ext cx="3598417" cy="254278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73AD535-203C-6CDE-D73F-ADDAE918DD9A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2408808" y="2294077"/>
            <a:ext cx="0" cy="245566"/>
          </a:xfrm>
          <a:prstGeom prst="straightConnector1">
            <a:avLst/>
          </a:prstGeom>
          <a:ln>
            <a:solidFill>
              <a:srgbClr val="00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90E0912-7AE5-0028-954B-ABA1A5F5FE68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2408808" y="2893333"/>
            <a:ext cx="0" cy="461122"/>
          </a:xfrm>
          <a:prstGeom prst="straightConnector1">
            <a:avLst/>
          </a:prstGeom>
          <a:ln>
            <a:solidFill>
              <a:srgbClr val="00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F8B98A3-F175-A288-7BA6-F0606CA5E72C}"/>
              </a:ext>
            </a:extLst>
          </p:cNvPr>
          <p:cNvSpPr txBox="1"/>
          <p:nvPr/>
        </p:nvSpPr>
        <p:spPr>
          <a:xfrm>
            <a:off x="2403318" y="2274536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00CCFF"/>
                </a:solidFill>
              </a:rPr>
              <a:t>Install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025B9CB-B368-9F14-4B93-C52FBB6DC20F}"/>
              </a:ext>
            </a:extLst>
          </p:cNvPr>
          <p:cNvSpPr txBox="1"/>
          <p:nvPr/>
        </p:nvSpPr>
        <p:spPr>
          <a:xfrm>
            <a:off x="2403318" y="2985394"/>
            <a:ext cx="1329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rgbClr val="00CCFF"/>
                </a:solidFill>
              </a:rPr>
              <a:t>Create</a:t>
            </a:r>
            <a:r>
              <a:rPr lang="fr-FR" sz="1200" b="1" dirty="0">
                <a:solidFill>
                  <a:srgbClr val="00CCFF"/>
                </a:solidFill>
              </a:rPr>
              <a:t> Directories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9C1E296-FF35-21DE-E930-C1816B54C6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2055" y="3480331"/>
            <a:ext cx="4467849" cy="1295581"/>
          </a:xfrm>
          <a:prstGeom prst="rect">
            <a:avLst/>
          </a:prstGeom>
        </p:spPr>
      </p:pic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40D70941-9E0C-4E26-D8A4-3F9B6AF832F0}"/>
              </a:ext>
            </a:extLst>
          </p:cNvPr>
          <p:cNvCxnSpPr>
            <a:stCxn id="16" idx="2"/>
            <a:endCxn id="24" idx="1"/>
          </p:cNvCxnSpPr>
          <p:nvPr/>
        </p:nvCxnSpPr>
        <p:spPr>
          <a:xfrm rot="16200000" flipH="1">
            <a:off x="4235737" y="1781803"/>
            <a:ext cx="519389" cy="4173247"/>
          </a:xfrm>
          <a:prstGeom prst="bentConnector2">
            <a:avLst/>
          </a:prstGeom>
          <a:ln>
            <a:solidFill>
              <a:srgbClr val="00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A0E6263-9FD5-5A32-8ACB-ABC36CAD7B50}"/>
              </a:ext>
            </a:extLst>
          </p:cNvPr>
          <p:cNvSpPr txBox="1"/>
          <p:nvPr/>
        </p:nvSpPr>
        <p:spPr>
          <a:xfrm>
            <a:off x="2414071" y="3867951"/>
            <a:ext cx="620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00CCFF"/>
                </a:solidFill>
              </a:rPr>
              <a:t>Mount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324AC280-658D-0AF1-0B8B-1A4CB26CBD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343" y="1230199"/>
            <a:ext cx="1923330" cy="2378532"/>
          </a:xfrm>
          <a:prstGeom prst="rect">
            <a:avLst/>
          </a:prstGeom>
        </p:spPr>
      </p:pic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88C95496-7CE6-41D5-C43E-A8D1E7C0F61A}"/>
              </a:ext>
            </a:extLst>
          </p:cNvPr>
          <p:cNvCxnSpPr>
            <a:stCxn id="29" idx="2"/>
            <a:endCxn id="24" idx="1"/>
          </p:cNvCxnSpPr>
          <p:nvPr/>
        </p:nvCxnSpPr>
        <p:spPr>
          <a:xfrm rot="16200000" flipH="1">
            <a:off x="5747336" y="3293402"/>
            <a:ext cx="519391" cy="1150047"/>
          </a:xfrm>
          <a:prstGeom prst="bentConnector2">
            <a:avLst/>
          </a:prstGeom>
          <a:ln>
            <a:solidFill>
              <a:srgbClr val="00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099E1D5A-52FF-9B2D-599E-654B3D83902E}"/>
              </a:ext>
            </a:extLst>
          </p:cNvPr>
          <p:cNvSpPr txBox="1"/>
          <p:nvPr/>
        </p:nvSpPr>
        <p:spPr>
          <a:xfrm>
            <a:off x="5421913" y="3841815"/>
            <a:ext cx="592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solidFill>
                  <a:srgbClr val="00CCFF"/>
                </a:solidFill>
              </a:rPr>
              <a:t>Config</a:t>
            </a:r>
            <a:endParaRPr lang="fr-FR" sz="1200" b="1" dirty="0">
              <a:solidFill>
                <a:srgbClr val="00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22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57E60-F4BC-ADB7-BB5A-82F50A59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to </a:t>
            </a:r>
            <a:r>
              <a:rPr lang="fr-FR" err="1"/>
              <a:t>upload</a:t>
            </a:r>
            <a:r>
              <a:rPr lang="fr-FR"/>
              <a:t> data in a datastore ?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We</a:t>
            </a:r>
            <a:r>
              <a:rPr lang="fr-FR" sz="1200">
                <a:solidFill>
                  <a:schemeClr val="tx1"/>
                </a:solidFill>
              </a:rPr>
              <a:t> can use azure </a:t>
            </a:r>
            <a:r>
              <a:rPr lang="fr-FR" sz="1200" err="1">
                <a:solidFill>
                  <a:schemeClr val="tx1"/>
                </a:solidFill>
              </a:rPr>
              <a:t>storage</a:t>
            </a:r>
            <a:r>
              <a:rPr lang="fr-FR" sz="1200">
                <a:solidFill>
                  <a:schemeClr val="tx1"/>
                </a:solidFill>
              </a:rPr>
              <a:t> explorer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5B0967-9151-34FF-E7E6-7ED7322B5E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Installation </a:t>
            </a:r>
            <a:r>
              <a:rPr lang="fr-FR" dirty="0" err="1"/>
              <a:t>Procedure</a:t>
            </a:r>
            <a:endParaRPr lang="fr-FR" dirty="0"/>
          </a:p>
          <a:p>
            <a:pPr marL="0" indent="0">
              <a:buNone/>
            </a:pPr>
            <a:r>
              <a:rPr lang="fr-FR" sz="1050" dirty="0">
                <a:hlinkClick r:id="rId2"/>
              </a:rPr>
              <a:t>https://michelingroup.sharepoint.com/sites/ExplorationManufacturing/SitePages/Microsoft-Azure-Blob-Storage_fr.aspx</a:t>
            </a:r>
            <a:endParaRPr lang="fr-FR" sz="105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978DAD-D174-A5CB-0233-16BD01E4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3" y="1227590"/>
            <a:ext cx="8389493" cy="4039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DB735B4-5CEE-E918-070F-90227A091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82" y="4268074"/>
            <a:ext cx="3358718" cy="18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5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33AB3-8F85-3C35-DCBF-9A9939AC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upload</a:t>
            </a:r>
            <a:r>
              <a:rPr lang="fr-FR" dirty="0"/>
              <a:t> data in a datastore ?</a:t>
            </a:r>
            <a:br>
              <a:rPr lang="fr-FR" dirty="0"/>
            </a:br>
            <a:r>
              <a:rPr lang="fr-FR" sz="1200" dirty="0" err="1">
                <a:solidFill>
                  <a:schemeClr val="tx1"/>
                </a:solidFill>
              </a:rPr>
              <a:t>We</a:t>
            </a:r>
            <a:r>
              <a:rPr lang="fr-FR" sz="1200" dirty="0">
                <a:solidFill>
                  <a:schemeClr val="tx1"/>
                </a:solidFill>
              </a:rPr>
              <a:t> can use azure Blob SDK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8550DE-4DF6-EB71-AC6A-A9E78EA817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azureblob</a:t>
            </a:r>
            <a:r>
              <a:rPr lang="fr-FR"/>
              <a:t> SDK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create</a:t>
            </a:r>
            <a:r>
              <a:rPr lang="fr-FR"/>
              <a:t> a container client to </a:t>
            </a:r>
            <a:r>
              <a:rPr lang="fr-FR" err="1"/>
              <a:t>upload</a:t>
            </a:r>
            <a:r>
              <a:rPr lang="fr-FR"/>
              <a:t>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data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A6474AE-ADF6-65E9-6BB0-F0EA9AFD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54951"/>
            <a:ext cx="5438471" cy="3049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134C635-3B90-A262-B8B2-CD798E80D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7"/>
          <a:stretch/>
        </p:blipFill>
        <p:spPr>
          <a:xfrm>
            <a:off x="6804284" y="954951"/>
            <a:ext cx="4422216" cy="3049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30670076-E731-32E0-11EF-CE7DE0E52C9B}"/>
              </a:ext>
            </a:extLst>
          </p:cNvPr>
          <p:cNvSpPr txBox="1">
            <a:spLocks/>
          </p:cNvSpPr>
          <p:nvPr/>
        </p:nvSpPr>
        <p:spPr>
          <a:xfrm>
            <a:off x="249560" y="4268074"/>
            <a:ext cx="3976211" cy="1300899"/>
          </a:xfrm>
          <a:prstGeom prst="rect">
            <a:avLst/>
          </a:prstGeom>
        </p:spPr>
        <p:txBody>
          <a:bodyPr lIns="121917" tIns="60958" rIns="121917" bIns="6095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20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298" indent="-2285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b="1" dirty="0"/>
              <a:t>Good practices 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 dirty="0"/>
              <a:t>Do not </a:t>
            </a:r>
            <a:r>
              <a:rPr lang="fr-FR" sz="1400" dirty="0" err="1"/>
              <a:t>keep</a:t>
            </a:r>
            <a:r>
              <a:rPr lang="fr-FR" sz="1400" dirty="0"/>
              <a:t> </a:t>
            </a:r>
            <a:r>
              <a:rPr lang="fr-FR" sz="1400" dirty="0" err="1"/>
              <a:t>connection</a:t>
            </a:r>
            <a:r>
              <a:rPr lang="fr-FR" sz="1400" dirty="0"/>
              <a:t> strings in </a:t>
            </a:r>
            <a:r>
              <a:rPr lang="fr-FR" sz="1400" dirty="0" err="1"/>
              <a:t>your</a:t>
            </a:r>
            <a:r>
              <a:rPr lang="fr-FR" sz="1400" dirty="0"/>
              <a:t> files.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 dirty="0" err="1"/>
              <a:t>Create</a:t>
            </a:r>
            <a:r>
              <a:rPr lang="fr-FR" sz="1400" dirty="0"/>
              <a:t> a </a:t>
            </a:r>
            <a:r>
              <a:rPr lang="fr-FR" sz="1400" dirty="0" err="1"/>
              <a:t>naming</a:t>
            </a:r>
            <a:r>
              <a:rPr lang="fr-FR" sz="1400" dirty="0"/>
              <a:t> convention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fr-FR" sz="1400" dirty="0"/>
              <a:t>Use </a:t>
            </a:r>
            <a:r>
              <a:rPr lang="fr-FR" sz="1400" dirty="0" err="1"/>
              <a:t>SaS</a:t>
            </a:r>
            <a:r>
              <a:rPr lang="fr-FR" sz="1400" dirty="0"/>
              <a:t> </a:t>
            </a:r>
            <a:r>
              <a:rPr lang="fr-FR" sz="1400" dirty="0" err="1"/>
              <a:t>token</a:t>
            </a:r>
            <a:r>
              <a:rPr lang="fr-FR" sz="1400" dirty="0"/>
              <a:t> to have fine right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505FB-8296-B6ED-9719-CF0FA3F2D47E}"/>
              </a:ext>
            </a:extLst>
          </p:cNvPr>
          <p:cNvSpPr/>
          <p:nvPr/>
        </p:nvSpPr>
        <p:spPr>
          <a:xfrm>
            <a:off x="1340528" y="3124940"/>
            <a:ext cx="5103716" cy="577048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fr-FR" sz="1200" b="1" err="1"/>
              <a:t>Upload</a:t>
            </a:r>
            <a:endParaRPr lang="fr-FR" sz="1200" b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B7A536-9780-569A-90F7-6F9F4A48B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033" y="4268074"/>
            <a:ext cx="3358718" cy="18055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659D385-6222-0185-3407-C1D8B40F4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353" y="4217260"/>
            <a:ext cx="1314141" cy="131414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E23A90-399F-7FA8-6D2C-6BF9B9C83821}"/>
              </a:ext>
            </a:extLst>
          </p:cNvPr>
          <p:cNvSpPr txBox="1"/>
          <p:nvPr/>
        </p:nvSpPr>
        <p:spPr>
          <a:xfrm>
            <a:off x="5238605" y="4458831"/>
            <a:ext cx="1945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FF0000"/>
                </a:solidFill>
              </a:rPr>
              <a:t>Coup de cœur</a:t>
            </a:r>
            <a:br>
              <a:rPr lang="fr-FR" sz="2400" b="1">
                <a:solidFill>
                  <a:srgbClr val="FF0000"/>
                </a:solidFill>
              </a:rPr>
            </a:br>
            <a:r>
              <a:rPr lang="fr-FR" sz="2400" b="1">
                <a:solidFill>
                  <a:srgbClr val="FF0000"/>
                </a:solidFill>
              </a:rPr>
              <a:t>Formateur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7D5E41-D400-9BF6-8D3C-9BD691C29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960" y="4080846"/>
            <a:ext cx="493819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7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93C23AF-E358-4353-AD69-60A9FFBAE9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fr-FR" err="1"/>
              <a:t>AzureML</a:t>
            </a:r>
            <a:r>
              <a:rPr lang="fr-FR"/>
              <a:t> Jobs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89C05AD-0F30-48B0-AD76-1068D882B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/>
              <a:t>Michelin /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84382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523F0-03AB-4D22-9C35-7E5EBCA9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AzureML</a:t>
            </a:r>
            <a:r>
              <a:rPr lang="fr-FR"/>
              <a:t> Studio – </a:t>
            </a:r>
            <a:r>
              <a:rPr lang="fr-FR" err="1"/>
              <a:t>Compute</a:t>
            </a:r>
            <a:r>
              <a:rPr lang="fr-FR"/>
              <a:t> Instance vs Cluster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What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is</a:t>
            </a:r>
            <a:r>
              <a:rPr lang="fr-FR" sz="1200">
                <a:solidFill>
                  <a:schemeClr val="tx1"/>
                </a:solidFill>
              </a:rPr>
              <a:t> the </a:t>
            </a:r>
            <a:r>
              <a:rPr lang="fr-FR" sz="1200" err="1">
                <a:solidFill>
                  <a:schemeClr val="tx1"/>
                </a:solidFill>
              </a:rPr>
              <a:t>difference</a:t>
            </a:r>
            <a:r>
              <a:rPr lang="fr-FR" sz="120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168812-FF20-45B9-B697-D8CF0F6DFB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560" y="620689"/>
            <a:ext cx="11942440" cy="4646651"/>
          </a:xfrm>
        </p:spPr>
        <p:txBody>
          <a:bodyPr/>
          <a:lstStyle/>
          <a:p>
            <a:pPr marL="0" indent="0">
              <a:buNone/>
            </a:pP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developp</a:t>
            </a:r>
            <a:r>
              <a:rPr lang="fr-FR"/>
              <a:t> on an instance,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pay</a:t>
            </a:r>
            <a:r>
              <a:rPr lang="fr-FR"/>
              <a:t> </a:t>
            </a:r>
            <a:r>
              <a:rPr lang="fr-FR" err="1"/>
              <a:t>while</a:t>
            </a:r>
            <a:r>
              <a:rPr lang="fr-FR"/>
              <a:t> the machine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started</a:t>
            </a:r>
            <a:r>
              <a:rPr lang="fr-FR"/>
              <a:t>, the cluster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billed</a:t>
            </a:r>
            <a:r>
              <a:rPr lang="fr-FR"/>
              <a:t> </a:t>
            </a:r>
            <a:r>
              <a:rPr lang="fr-FR" err="1"/>
              <a:t>only</a:t>
            </a:r>
            <a:r>
              <a:rPr lang="fr-FR"/>
              <a:t> the time </a:t>
            </a:r>
            <a:r>
              <a:rPr lang="fr-FR" err="1"/>
              <a:t>we</a:t>
            </a:r>
            <a:r>
              <a:rPr lang="fr-FR"/>
              <a:t> use </a:t>
            </a:r>
            <a:r>
              <a:rPr lang="fr-FR" err="1"/>
              <a:t>it</a:t>
            </a:r>
            <a:r>
              <a:rPr lang="fr-FR"/>
              <a:t>.</a:t>
            </a:r>
            <a:endParaRPr lang="fr-FR" b="1"/>
          </a:p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endParaRPr lang="fr-FR" b="1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8C5DAD7E-1A9D-4EE7-9150-578CD816E945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357841"/>
          <a:ext cx="8127999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075607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11826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28172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Compute</a:t>
                      </a:r>
                      <a:r>
                        <a:rPr lang="fr-FR">
                          <a:solidFill>
                            <a:schemeClr val="tx1"/>
                          </a:solidFill>
                        </a:rPr>
                        <a:t> Instance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Compute</a:t>
                      </a:r>
                      <a:r>
                        <a:rPr lang="fr-FR">
                          <a:solidFill>
                            <a:schemeClr val="tx1"/>
                          </a:solidFill>
                        </a:rPr>
                        <a:t> Cluster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19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MultiNode</a:t>
                      </a: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MultiUser</a:t>
                      </a: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08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Auto </a:t>
                      </a:r>
                      <a:r>
                        <a:rPr lang="fr-FR" err="1">
                          <a:solidFill>
                            <a:schemeClr val="tx1"/>
                          </a:solidFill>
                        </a:rPr>
                        <a:t>Scale</a:t>
                      </a: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70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solidFill>
                            <a:schemeClr val="tx1"/>
                          </a:solidFill>
                        </a:rPr>
                        <a:t>RealTime</a:t>
                      </a: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err="1">
                          <a:solidFill>
                            <a:schemeClr val="tx1"/>
                          </a:solidFill>
                        </a:rPr>
                        <a:t>Debug</a:t>
                      </a: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04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Pipeline compatible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03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Launch &amp; Forget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Low code HMI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192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b="1">
                          <a:solidFill>
                            <a:schemeClr val="tx1"/>
                          </a:solidFill>
                        </a:rPr>
                        <a:t>Main Usage</a:t>
                      </a:r>
                      <a:endParaRPr lang="fr-FR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 sz="2400" b="1">
                          <a:solidFill>
                            <a:schemeClr val="tx1"/>
                          </a:solidFill>
                        </a:rPr>
                        <a:t>DEV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fr-FR" sz="2400" b="1" err="1">
                          <a:solidFill>
                            <a:schemeClr val="tx1"/>
                          </a:solidFill>
                        </a:rPr>
                        <a:t>JOBs</a:t>
                      </a:r>
                      <a:endParaRPr lang="fr-FR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16525"/>
                  </a:ext>
                </a:extLst>
              </a:tr>
            </a:tbl>
          </a:graphicData>
        </a:graphic>
      </p:graphicFrame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0CDB058-BE79-4F6C-9196-536D20C4AB9D}"/>
              </a:ext>
            </a:extLst>
          </p:cNvPr>
          <p:cNvCxnSpPr/>
          <p:nvPr/>
        </p:nvCxnSpPr>
        <p:spPr>
          <a:xfrm flipH="1" flipV="1">
            <a:off x="7892595" y="3798977"/>
            <a:ext cx="727969" cy="745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A4BC911-3D11-4101-87C2-4B76672E8521}"/>
              </a:ext>
            </a:extLst>
          </p:cNvPr>
          <p:cNvCxnSpPr/>
          <p:nvPr/>
        </p:nvCxnSpPr>
        <p:spPr>
          <a:xfrm flipH="1" flipV="1">
            <a:off x="7892595" y="4170021"/>
            <a:ext cx="727969" cy="745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FDEF288-4AF7-48E1-A071-13663BC8C90E}"/>
              </a:ext>
            </a:extLst>
          </p:cNvPr>
          <p:cNvSpPr txBox="1"/>
          <p:nvPr/>
        </p:nvSpPr>
        <p:spPr>
          <a:xfrm>
            <a:off x="8620564" y="4711559"/>
            <a:ext cx="319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Very </a:t>
            </a:r>
            <a:r>
              <a:rPr lang="fr-FR" err="1">
                <a:solidFill>
                  <a:srgbClr val="0070C0"/>
                </a:solidFill>
              </a:rPr>
              <a:t>convenient</a:t>
            </a:r>
            <a:r>
              <a:rPr lang="fr-FR">
                <a:solidFill>
                  <a:srgbClr val="0070C0"/>
                </a:solidFill>
              </a:rPr>
              <a:t> for long and </a:t>
            </a:r>
            <a:r>
              <a:rPr lang="fr-FR" err="1">
                <a:solidFill>
                  <a:srgbClr val="0070C0"/>
                </a:solidFill>
              </a:rPr>
              <a:t>recurrent</a:t>
            </a:r>
            <a:r>
              <a:rPr lang="fr-FR">
                <a:solidFill>
                  <a:srgbClr val="0070C0"/>
                </a:solidFill>
              </a:rPr>
              <a:t> jobs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CE0A2-D546-28B8-1EF0-070A56F79AB0}"/>
              </a:ext>
            </a:extLst>
          </p:cNvPr>
          <p:cNvSpPr/>
          <p:nvPr/>
        </p:nvSpPr>
        <p:spPr>
          <a:xfrm>
            <a:off x="6027938" y="1357841"/>
            <a:ext cx="2709661" cy="3484880"/>
          </a:xfrm>
          <a:prstGeom prst="rect">
            <a:avLst/>
          </a:prstGeom>
          <a:solidFill>
            <a:srgbClr val="4472C4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700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9C26B-2AAF-1B6E-70E5-B6AD479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to launch a job in </a:t>
            </a:r>
            <a:r>
              <a:rPr lang="fr-FR" err="1"/>
              <a:t>AzureML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We</a:t>
            </a:r>
            <a:r>
              <a:rPr lang="fr-FR" sz="1200">
                <a:solidFill>
                  <a:schemeClr val="tx1"/>
                </a:solidFill>
              </a:rPr>
              <a:t> use a « launch » script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22C9B3-7E9B-7186-54D4-23E3F50BB0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compute</a:t>
            </a:r>
            <a:r>
              <a:rPr lang="fr-FR"/>
              <a:t> instance, </a:t>
            </a:r>
            <a:r>
              <a:rPr lang="fr-FR" err="1"/>
              <a:t>we</a:t>
            </a:r>
            <a:r>
              <a:rPr lang="fr-FR"/>
              <a:t> run a script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run the job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E9A932-C0E3-A92F-4E11-59EF704C94E9}"/>
              </a:ext>
            </a:extLst>
          </p:cNvPr>
          <p:cNvSpPr txBox="1"/>
          <p:nvPr/>
        </p:nvSpPr>
        <p:spPr>
          <a:xfrm>
            <a:off x="609600" y="4332818"/>
            <a:ext cx="318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But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different</a:t>
            </a:r>
            <a:r>
              <a:rPr lang="fr-FR"/>
              <a:t> </a:t>
            </a:r>
            <a:r>
              <a:rPr lang="fr-FR" err="1"/>
              <a:t>sub-steps</a:t>
            </a:r>
            <a:r>
              <a:rPr lang="fr-FR"/>
              <a:t>.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B36DEBC-A844-FAFB-66F1-4E7DEB50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49" y="1070869"/>
            <a:ext cx="6096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6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8CAFCF-367E-4571-98CE-77727512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Create</a:t>
            </a:r>
            <a:r>
              <a:rPr lang="fr-FR"/>
              <a:t> the </a:t>
            </a:r>
            <a:r>
              <a:rPr lang="fr-FR" err="1"/>
              <a:t>environment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Where</a:t>
            </a:r>
            <a:r>
              <a:rPr lang="fr-FR" sz="1200">
                <a:solidFill>
                  <a:schemeClr val="tx1"/>
                </a:solidFill>
              </a:rPr>
              <a:t> the code </a:t>
            </a:r>
            <a:r>
              <a:rPr lang="fr-FR" sz="1200" err="1">
                <a:solidFill>
                  <a:schemeClr val="tx1"/>
                </a:solidFill>
              </a:rPr>
              <a:t>will</a:t>
            </a:r>
            <a:r>
              <a:rPr lang="fr-FR" sz="1200">
                <a:solidFill>
                  <a:schemeClr val="tx1"/>
                </a:solidFill>
              </a:rPr>
              <a:t> run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E6EC0A-0A0B-43F0-B114-B841F566C5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In </a:t>
            </a:r>
            <a:r>
              <a:rPr lang="fr-FR" err="1"/>
              <a:t>order</a:t>
            </a:r>
            <a:r>
              <a:rPr lang="fr-FR"/>
              <a:t> to run the pipeline, </a:t>
            </a:r>
            <a:r>
              <a:rPr lang="fr-FR" err="1"/>
              <a:t>we’ll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:</a:t>
            </a:r>
          </a:p>
          <a:p>
            <a:pPr>
              <a:buFontTx/>
              <a:buChar char="-"/>
            </a:pPr>
            <a:r>
              <a:rPr lang="fr-FR" sz="1200" b="1"/>
              <a:t>An </a:t>
            </a:r>
            <a:r>
              <a:rPr lang="fr-FR" sz="1200" b="1" err="1"/>
              <a:t>environment</a:t>
            </a:r>
            <a:endParaRPr lang="fr-FR" sz="1200" b="1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12F238-A928-4E59-946B-0517095721E7}"/>
              </a:ext>
            </a:extLst>
          </p:cNvPr>
          <p:cNvSpPr txBox="1"/>
          <p:nvPr/>
        </p:nvSpPr>
        <p:spPr>
          <a:xfrm>
            <a:off x="6877361" y="4572000"/>
            <a:ext cx="1746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err="1"/>
              <a:t>Create</a:t>
            </a:r>
            <a:r>
              <a:rPr lang="fr-FR" sz="1200" b="1"/>
              <a:t> Run </a:t>
            </a:r>
            <a:r>
              <a:rPr lang="fr-FR" sz="1200" b="1" err="1"/>
              <a:t>environment</a:t>
            </a:r>
            <a:endParaRPr lang="fr-FR" sz="1200" b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4904B1-2D61-4A73-8658-734B9E49E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059" y="4865592"/>
            <a:ext cx="2145978" cy="137171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0792DB8-1066-4166-BB40-21649E635E1D}"/>
              </a:ext>
            </a:extLst>
          </p:cNvPr>
          <p:cNvSpPr/>
          <p:nvPr/>
        </p:nvSpPr>
        <p:spPr>
          <a:xfrm>
            <a:off x="382059" y="4572000"/>
            <a:ext cx="2145978" cy="3817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Environment</a:t>
            </a:r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E43E53-5828-CDD5-2227-8D1CE803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554" y="898867"/>
            <a:ext cx="7296374" cy="36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5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EB9EBA-B24D-4697-8A86-435BA1CA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DeepLearning</a:t>
            </a:r>
            <a:br>
              <a:rPr lang="fr-FR"/>
            </a:br>
            <a:r>
              <a:rPr lang="fr-FR" sz="1200">
                <a:solidFill>
                  <a:schemeClr val="tx1"/>
                </a:solidFill>
              </a:rPr>
              <a:t>A </a:t>
            </a:r>
            <a:r>
              <a:rPr lang="fr-FR" sz="1200" err="1">
                <a:solidFill>
                  <a:schemeClr val="tx1"/>
                </a:solidFill>
              </a:rPr>
              <a:t>little</a:t>
            </a:r>
            <a:r>
              <a:rPr lang="fr-FR" sz="1200">
                <a:solidFill>
                  <a:schemeClr val="tx1"/>
                </a:solidFill>
              </a:rPr>
              <a:t> part of AI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434312-7736-4462-BB99-3F99CABB74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800" b="1" err="1"/>
              <a:t>Today</a:t>
            </a:r>
            <a:r>
              <a:rPr lang="fr-FR" sz="1800" b="1"/>
              <a:t>, </a:t>
            </a:r>
            <a:r>
              <a:rPr lang="fr-FR" sz="1800" b="1" err="1"/>
              <a:t>we’ll</a:t>
            </a:r>
            <a:r>
              <a:rPr lang="fr-FR" sz="1800" b="1"/>
              <a:t> focus on </a:t>
            </a:r>
            <a:r>
              <a:rPr lang="fr-FR" sz="1800" b="1" err="1"/>
              <a:t>DeepLearning</a:t>
            </a:r>
            <a:r>
              <a:rPr lang="fr-FR" sz="1800" b="1"/>
              <a:t> </a:t>
            </a:r>
            <a:r>
              <a:rPr lang="fr-FR" sz="1800" b="1" err="1"/>
              <a:t>applyed</a:t>
            </a:r>
            <a:r>
              <a:rPr lang="fr-FR" sz="1800" b="1"/>
              <a:t> to images</a:t>
            </a:r>
          </a:p>
        </p:txBody>
      </p:sp>
      <p:pic>
        <p:nvPicPr>
          <p:cNvPr id="1028" name="Picture 4" descr="Artificial Intelligence vs Machine Learning vs Deep Learning | by Sahiti  Kappagantula | Edureka | Medium">
            <a:extLst>
              <a:ext uri="{FF2B5EF4-FFF2-40B4-BE49-F238E27FC236}">
                <a16:creationId xmlns:a16="http://schemas.microsoft.com/office/drawing/2014/main" id="{E377F26E-4504-443A-98A6-E75F44F29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7" y="2246976"/>
            <a:ext cx="6381485" cy="26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67C5A8-64CF-4A99-BF6E-BEC3637B5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77"/>
          <a:stretch/>
        </p:blipFill>
        <p:spPr>
          <a:xfrm>
            <a:off x="6974482" y="2075898"/>
            <a:ext cx="4967958" cy="20578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ED9F44-B588-4A28-84B8-9923E8150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482" y="697746"/>
            <a:ext cx="4967958" cy="12774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FC3609-5D0A-4C2C-8B17-500A40165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363" y="4234392"/>
            <a:ext cx="4514129" cy="23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7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8CAFCF-367E-4571-98CE-77727512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Create</a:t>
            </a:r>
            <a:r>
              <a:rPr lang="fr-FR"/>
              <a:t> an entry script</a:t>
            </a:r>
            <a:br>
              <a:rPr lang="fr-FR"/>
            </a:br>
            <a:r>
              <a:rPr lang="fr-FR" sz="1200">
                <a:solidFill>
                  <a:schemeClr val="tx1"/>
                </a:solidFill>
              </a:rPr>
              <a:t>In </a:t>
            </a:r>
            <a:r>
              <a:rPr lang="fr-FR" sz="1200" err="1">
                <a:solidFill>
                  <a:schemeClr val="tx1"/>
                </a:solidFill>
              </a:rPr>
              <a:t>this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example</a:t>
            </a:r>
            <a:r>
              <a:rPr lang="fr-FR" sz="1200">
                <a:solidFill>
                  <a:schemeClr val="tx1"/>
                </a:solidFill>
              </a:rPr>
              <a:t>, </a:t>
            </a:r>
            <a:r>
              <a:rPr lang="fr-FR" sz="1200" err="1">
                <a:solidFill>
                  <a:schemeClr val="tx1"/>
                </a:solidFill>
              </a:rPr>
              <a:t>we</a:t>
            </a:r>
            <a:r>
              <a:rPr lang="fr-FR" sz="12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E6EC0A-0A0B-43F0-B114-B841F566C5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order</a:t>
            </a:r>
            <a:r>
              <a:rPr lang="fr-FR" dirty="0"/>
              <a:t> to run the pipeline, </a:t>
            </a:r>
            <a:r>
              <a:rPr lang="fr-FR" dirty="0" err="1"/>
              <a:t>we’ll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:</a:t>
            </a:r>
          </a:p>
          <a:p>
            <a:pPr>
              <a:buFontTx/>
              <a:buChar char="-"/>
            </a:pPr>
            <a:r>
              <a:rPr lang="fr-FR" sz="1200" dirty="0"/>
              <a:t>An </a:t>
            </a:r>
            <a:r>
              <a:rPr lang="fr-FR" sz="1200" dirty="0" err="1"/>
              <a:t>environment</a:t>
            </a:r>
            <a:endParaRPr lang="fr-FR" sz="1200" dirty="0"/>
          </a:p>
          <a:p>
            <a:pPr>
              <a:buFontTx/>
              <a:buChar char="-"/>
            </a:pPr>
            <a:r>
              <a:rPr lang="fr-FR" sz="1200" b="1" dirty="0"/>
              <a:t>An entry Script</a:t>
            </a:r>
          </a:p>
        </p:txBody>
      </p:sp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EB76E55F-9FDE-4DA0-8D0A-0C5DF0F806CC}"/>
              </a:ext>
            </a:extLst>
          </p:cNvPr>
          <p:cNvSpPr/>
          <p:nvPr/>
        </p:nvSpPr>
        <p:spPr>
          <a:xfrm>
            <a:off x="3998202" y="1143732"/>
            <a:ext cx="273758" cy="12621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8A9A60-6FCC-48D4-A04F-8070A828E1D4}"/>
              </a:ext>
            </a:extLst>
          </p:cNvPr>
          <p:cNvSpPr txBox="1"/>
          <p:nvPr/>
        </p:nvSpPr>
        <p:spPr>
          <a:xfrm>
            <a:off x="2757485" y="1386947"/>
            <a:ext cx="1240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err="1">
                <a:solidFill>
                  <a:schemeClr val="accent1"/>
                </a:solidFill>
              </a:rPr>
              <a:t>Argparse</a:t>
            </a:r>
            <a:br>
              <a:rPr lang="fr-FR" sz="1400">
                <a:solidFill>
                  <a:schemeClr val="accent1"/>
                </a:solidFill>
              </a:rPr>
            </a:br>
            <a:r>
              <a:rPr lang="fr-FR" sz="1400" b="1">
                <a:solidFill>
                  <a:schemeClr val="accent1"/>
                </a:solidFill>
              </a:rPr>
              <a:t>for arguments</a:t>
            </a:r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24F65548-6D2F-4550-AE74-D2BE9CCF835E}"/>
              </a:ext>
            </a:extLst>
          </p:cNvPr>
          <p:cNvSpPr/>
          <p:nvPr/>
        </p:nvSpPr>
        <p:spPr>
          <a:xfrm>
            <a:off x="3996296" y="2816129"/>
            <a:ext cx="273758" cy="18446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61E592-D013-4BAF-A81B-A42355323A92}"/>
              </a:ext>
            </a:extLst>
          </p:cNvPr>
          <p:cNvSpPr txBox="1"/>
          <p:nvPr/>
        </p:nvSpPr>
        <p:spPr>
          <a:xfrm>
            <a:off x="2778687" y="3584563"/>
            <a:ext cx="124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1"/>
                </a:solidFill>
              </a:rPr>
              <a:t>Code to train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F9C6B8C-B03F-49AB-87DB-948BFDA13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059" y="4865592"/>
            <a:ext cx="2145978" cy="1371719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13FF4BF-C671-4712-AE91-DE8A94C29C73}"/>
              </a:ext>
            </a:extLst>
          </p:cNvPr>
          <p:cNvSpPr/>
          <p:nvPr/>
        </p:nvSpPr>
        <p:spPr>
          <a:xfrm>
            <a:off x="382059" y="4572000"/>
            <a:ext cx="2145978" cy="3817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Environment</a:t>
            </a:r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3C6ED57-537B-40D0-8FF5-629C15128CC3}"/>
              </a:ext>
            </a:extLst>
          </p:cNvPr>
          <p:cNvSpPr/>
          <p:nvPr/>
        </p:nvSpPr>
        <p:spPr>
          <a:xfrm>
            <a:off x="380153" y="4146186"/>
            <a:ext cx="2145978" cy="3817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Entry Script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FEA933-F31E-0A49-62C8-D716EC549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054" y="1214715"/>
            <a:ext cx="7701770" cy="45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4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8CAFCF-367E-4571-98CE-77727512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Create</a:t>
            </a:r>
            <a:r>
              <a:rPr lang="fr-FR"/>
              <a:t> the pipeline Launcher</a:t>
            </a:r>
            <a:br>
              <a:rPr lang="fr-FR"/>
            </a:br>
            <a:r>
              <a:rPr lang="fr-FR" sz="1200">
                <a:solidFill>
                  <a:schemeClr val="tx1"/>
                </a:solidFill>
              </a:rPr>
              <a:t>This file </a:t>
            </a:r>
            <a:r>
              <a:rPr lang="fr-FR" sz="1200" err="1">
                <a:solidFill>
                  <a:schemeClr val="tx1"/>
                </a:solidFill>
              </a:rPr>
              <a:t>will</a:t>
            </a:r>
            <a:r>
              <a:rPr lang="fr-FR" sz="1200">
                <a:solidFill>
                  <a:schemeClr val="tx1"/>
                </a:solidFill>
              </a:rPr>
              <a:t> run the entry script on a </a:t>
            </a:r>
            <a:r>
              <a:rPr lang="fr-FR" sz="1200" err="1">
                <a:solidFill>
                  <a:schemeClr val="tx1"/>
                </a:solidFill>
              </a:rPr>
              <a:t>target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with</a:t>
            </a:r>
            <a:r>
              <a:rPr lang="fr-FR" sz="1200">
                <a:solidFill>
                  <a:schemeClr val="tx1"/>
                </a:solidFill>
              </a:rPr>
              <a:t> the </a:t>
            </a:r>
            <a:r>
              <a:rPr lang="fr-FR" sz="1200" err="1">
                <a:solidFill>
                  <a:schemeClr val="tx1"/>
                </a:solidFill>
              </a:rPr>
              <a:t>env</a:t>
            </a:r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E6EC0A-0A0B-43F0-B114-B841F566C5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order</a:t>
            </a:r>
            <a:r>
              <a:rPr lang="fr-FR" dirty="0"/>
              <a:t> to run the pipeline, </a:t>
            </a:r>
            <a:r>
              <a:rPr lang="fr-FR" dirty="0" err="1"/>
              <a:t>we’ll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:</a:t>
            </a:r>
          </a:p>
          <a:p>
            <a:pPr>
              <a:buFontTx/>
              <a:buChar char="-"/>
            </a:pPr>
            <a:r>
              <a:rPr lang="fr-FR" sz="1200" dirty="0"/>
              <a:t>An </a:t>
            </a:r>
            <a:r>
              <a:rPr lang="fr-FR" sz="1200" dirty="0" err="1"/>
              <a:t>environment</a:t>
            </a:r>
            <a:endParaRPr lang="fr-FR" sz="1200" dirty="0"/>
          </a:p>
          <a:p>
            <a:pPr>
              <a:buFontTx/>
              <a:buChar char="-"/>
            </a:pPr>
            <a:r>
              <a:rPr lang="fr-FR" sz="1200" dirty="0"/>
              <a:t>An entry Script</a:t>
            </a:r>
          </a:p>
          <a:p>
            <a:pPr>
              <a:buFontTx/>
              <a:buChar char="-"/>
            </a:pPr>
            <a:r>
              <a:rPr lang="fr-FR" sz="1200" b="1" dirty="0"/>
              <a:t>A Pipeline Launch Script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64C3870A-5E38-4E95-89EA-6A1E7BB329E7}"/>
              </a:ext>
            </a:extLst>
          </p:cNvPr>
          <p:cNvSpPr/>
          <p:nvPr/>
        </p:nvSpPr>
        <p:spPr>
          <a:xfrm>
            <a:off x="6617464" y="5412707"/>
            <a:ext cx="244228" cy="242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8ED191B-1CEB-49E6-80F2-07138C30D4D2}"/>
              </a:ext>
            </a:extLst>
          </p:cNvPr>
          <p:cNvSpPr txBox="1"/>
          <p:nvPr/>
        </p:nvSpPr>
        <p:spPr>
          <a:xfrm>
            <a:off x="3967930" y="5175123"/>
            <a:ext cx="272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accent1"/>
                </a:solidFill>
              </a:rPr>
              <a:t>Define</a:t>
            </a:r>
            <a:r>
              <a:rPr lang="fr-FR" sz="1400" dirty="0">
                <a:solidFill>
                  <a:schemeClr val="accent1"/>
                </a:solidFill>
              </a:rPr>
              <a:t> </a:t>
            </a:r>
            <a:br>
              <a:rPr lang="fr-FR" sz="1400" dirty="0">
                <a:solidFill>
                  <a:schemeClr val="accent1"/>
                </a:solidFill>
              </a:rPr>
            </a:br>
            <a:r>
              <a:rPr lang="fr-FR" sz="1400" b="1" dirty="0" err="1">
                <a:solidFill>
                  <a:schemeClr val="accent1"/>
                </a:solidFill>
              </a:rPr>
              <a:t>Environment</a:t>
            </a:r>
            <a:r>
              <a:rPr lang="fr-FR" sz="1400" b="1" dirty="0">
                <a:solidFill>
                  <a:schemeClr val="accent1"/>
                </a:solidFill>
              </a:rPr>
              <a:t> + Machine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EE22213-393A-4688-8E3B-06C37722A4E6}"/>
              </a:ext>
            </a:extLst>
          </p:cNvPr>
          <p:cNvSpPr txBox="1"/>
          <p:nvPr/>
        </p:nvSpPr>
        <p:spPr>
          <a:xfrm>
            <a:off x="4320649" y="3951445"/>
            <a:ext cx="201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accent1"/>
                </a:solidFill>
              </a:rPr>
              <a:t>Define</a:t>
            </a:r>
            <a:r>
              <a:rPr lang="fr-FR" sz="1400" dirty="0">
                <a:solidFill>
                  <a:schemeClr val="accent1"/>
                </a:solidFill>
              </a:rPr>
              <a:t> </a:t>
            </a:r>
            <a:br>
              <a:rPr lang="fr-FR" sz="1400" dirty="0">
                <a:solidFill>
                  <a:schemeClr val="accent1"/>
                </a:solidFill>
              </a:rPr>
            </a:br>
            <a:r>
              <a:rPr lang="fr-FR" sz="1400" b="1" dirty="0">
                <a:solidFill>
                  <a:schemeClr val="accent1"/>
                </a:solidFill>
              </a:rPr>
              <a:t>Input / Output</a:t>
            </a:r>
          </a:p>
        </p:txBody>
      </p:sp>
      <p:sp>
        <p:nvSpPr>
          <p:cNvPr id="22" name="Accolade ouvrante 21">
            <a:extLst>
              <a:ext uri="{FF2B5EF4-FFF2-40B4-BE49-F238E27FC236}">
                <a16:creationId xmlns:a16="http://schemas.microsoft.com/office/drawing/2014/main" id="{7B9159EF-45B5-4B6B-A1B0-BD9B937462FD}"/>
              </a:ext>
            </a:extLst>
          </p:cNvPr>
          <p:cNvSpPr/>
          <p:nvPr/>
        </p:nvSpPr>
        <p:spPr>
          <a:xfrm>
            <a:off x="6691712" y="3158771"/>
            <a:ext cx="244228" cy="2108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7112CA8-9EDB-479A-AC63-4BD9AE0B2518}"/>
              </a:ext>
            </a:extLst>
          </p:cNvPr>
          <p:cNvSpPr txBox="1"/>
          <p:nvPr/>
        </p:nvSpPr>
        <p:spPr>
          <a:xfrm>
            <a:off x="4315437" y="2024457"/>
            <a:ext cx="201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accent1"/>
                </a:solidFill>
              </a:rPr>
              <a:t>Define</a:t>
            </a:r>
            <a:r>
              <a:rPr lang="fr-FR" sz="1400" dirty="0">
                <a:solidFill>
                  <a:schemeClr val="accent1"/>
                </a:solidFill>
              </a:rPr>
              <a:t> </a:t>
            </a:r>
            <a:br>
              <a:rPr lang="fr-FR" sz="1400" dirty="0">
                <a:solidFill>
                  <a:schemeClr val="accent1"/>
                </a:solidFill>
              </a:rPr>
            </a:br>
            <a:r>
              <a:rPr lang="fr-FR" sz="1400" b="1" dirty="0" err="1">
                <a:solidFill>
                  <a:schemeClr val="accent1"/>
                </a:solidFill>
              </a:rPr>
              <a:t>EntryPoint</a:t>
            </a:r>
            <a:r>
              <a:rPr lang="fr-FR" sz="1400" b="1" dirty="0">
                <a:solidFill>
                  <a:schemeClr val="accent1"/>
                </a:solidFill>
              </a:rPr>
              <a:t> + Arguments</a:t>
            </a:r>
          </a:p>
        </p:txBody>
      </p:sp>
      <p:sp>
        <p:nvSpPr>
          <p:cNvPr id="24" name="Accolade ouvrante 23">
            <a:extLst>
              <a:ext uri="{FF2B5EF4-FFF2-40B4-BE49-F238E27FC236}">
                <a16:creationId xmlns:a16="http://schemas.microsoft.com/office/drawing/2014/main" id="{118C61F1-118B-427C-ADFC-76055DAE6869}"/>
              </a:ext>
            </a:extLst>
          </p:cNvPr>
          <p:cNvSpPr/>
          <p:nvPr/>
        </p:nvSpPr>
        <p:spPr>
          <a:xfrm>
            <a:off x="6661755" y="1819922"/>
            <a:ext cx="244228" cy="11397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A015148-C993-4BD7-BCC9-9214FE117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059" y="4865592"/>
            <a:ext cx="2145978" cy="1371719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8CAE50E-EA4D-44BE-A19B-DD910FA267CE}"/>
              </a:ext>
            </a:extLst>
          </p:cNvPr>
          <p:cNvSpPr/>
          <p:nvPr/>
        </p:nvSpPr>
        <p:spPr>
          <a:xfrm>
            <a:off x="382059" y="4572000"/>
            <a:ext cx="2145978" cy="3817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Environment</a:t>
            </a:r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8E01894-A4E5-4121-B40D-E404079668ED}"/>
              </a:ext>
            </a:extLst>
          </p:cNvPr>
          <p:cNvSpPr/>
          <p:nvPr/>
        </p:nvSpPr>
        <p:spPr>
          <a:xfrm>
            <a:off x="380153" y="4146186"/>
            <a:ext cx="2145978" cy="3817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Entry 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76C43E-A7D2-4AF2-9240-0915392769BC}"/>
              </a:ext>
            </a:extLst>
          </p:cNvPr>
          <p:cNvSpPr/>
          <p:nvPr/>
        </p:nvSpPr>
        <p:spPr>
          <a:xfrm>
            <a:off x="357042" y="3666478"/>
            <a:ext cx="2194105" cy="243248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>
                <a:solidFill>
                  <a:srgbClr val="0070C0"/>
                </a:solidFill>
              </a:rPr>
              <a:t>Pipeline Launch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B13A9D3-7866-7D97-C63A-735CD63E4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343" y="1077938"/>
            <a:ext cx="5140477" cy="45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57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8CAFCF-367E-4571-98CE-77727512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Training </a:t>
            </a:r>
            <a:r>
              <a:rPr lang="fr-FR" err="1"/>
              <a:t>Mnist</a:t>
            </a:r>
            <a:r>
              <a:rPr lang="fr-FR"/>
              <a:t> job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We</a:t>
            </a:r>
            <a:r>
              <a:rPr lang="fr-FR" sz="1200">
                <a:solidFill>
                  <a:schemeClr val="tx1"/>
                </a:solidFill>
              </a:rPr>
              <a:t> are able to </a:t>
            </a:r>
            <a:r>
              <a:rPr lang="fr-FR" sz="1200" err="1">
                <a:solidFill>
                  <a:schemeClr val="tx1"/>
                </a:solidFill>
              </a:rPr>
              <a:t>see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what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happens</a:t>
            </a:r>
            <a:r>
              <a:rPr lang="fr-FR" sz="1200">
                <a:solidFill>
                  <a:schemeClr val="tx1"/>
                </a:solidFill>
              </a:rPr>
              <a:t> in the job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E6EC0A-0A0B-43F0-B114-B841F566C5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In </a:t>
            </a:r>
            <a:r>
              <a:rPr lang="fr-FR" err="1"/>
              <a:t>order</a:t>
            </a:r>
            <a:r>
              <a:rPr lang="fr-FR"/>
              <a:t> to run the pipeline, </a:t>
            </a:r>
            <a:r>
              <a:rPr lang="fr-FR" err="1"/>
              <a:t>we’ll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:</a:t>
            </a:r>
          </a:p>
          <a:p>
            <a:pPr>
              <a:buFontTx/>
              <a:buChar char="-"/>
            </a:pPr>
            <a:r>
              <a:rPr lang="fr-FR" sz="1200"/>
              <a:t>An </a:t>
            </a:r>
            <a:r>
              <a:rPr lang="fr-FR" sz="1200" err="1"/>
              <a:t>environment</a:t>
            </a:r>
            <a:endParaRPr lang="fr-FR" sz="1200"/>
          </a:p>
          <a:p>
            <a:pPr>
              <a:buFontTx/>
              <a:buChar char="-"/>
            </a:pPr>
            <a:r>
              <a:rPr lang="fr-FR" sz="1200"/>
              <a:t>An entry Script</a:t>
            </a:r>
          </a:p>
          <a:p>
            <a:pPr>
              <a:buFontTx/>
              <a:buChar char="-"/>
            </a:pPr>
            <a:r>
              <a:rPr lang="fr-FR" sz="1200" b="1"/>
              <a:t>A Pipeline Launch Script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50393504-4C24-42B2-A953-86E35E1501D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20734" y="3158207"/>
            <a:ext cx="461994" cy="20326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1E956A26-1561-4868-97C7-DD246568A357}"/>
              </a:ext>
            </a:extLst>
          </p:cNvPr>
          <p:cNvSpPr txBox="1"/>
          <p:nvPr/>
        </p:nvSpPr>
        <p:spPr>
          <a:xfrm>
            <a:off x="2134968" y="3943555"/>
            <a:ext cx="16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1 - List Run Jobs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EFB1989-EB72-476E-B7D9-282E25538276}"/>
              </a:ext>
            </a:extLst>
          </p:cNvPr>
          <p:cNvSpPr txBox="1"/>
          <p:nvPr/>
        </p:nvSpPr>
        <p:spPr>
          <a:xfrm>
            <a:off x="4653102" y="5681976"/>
            <a:ext cx="252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2 – </a:t>
            </a:r>
            <a:r>
              <a:rPr lang="fr-FR" err="1">
                <a:solidFill>
                  <a:schemeClr val="accent1"/>
                </a:solidFill>
              </a:rPr>
              <a:t>View</a:t>
            </a:r>
            <a:r>
              <a:rPr lang="fr-FR">
                <a:solidFill>
                  <a:schemeClr val="accent1"/>
                </a:solidFill>
              </a:rPr>
              <a:t> Run </a:t>
            </a:r>
            <a:r>
              <a:rPr lang="fr-FR" err="1">
                <a:solidFill>
                  <a:schemeClr val="accent1"/>
                </a:solidFill>
              </a:rPr>
              <a:t>Parameters</a:t>
            </a:r>
            <a:endParaRPr lang="fr-FR">
              <a:solidFill>
                <a:schemeClr val="accent1"/>
              </a:solidFill>
            </a:endParaRP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219BBA90-1DC6-4CA7-BE51-C90CDCA9727D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7597353" y="3038133"/>
            <a:ext cx="1127101" cy="1367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F5CB863A-42BF-458B-89BA-4694D3528C8C}"/>
              </a:ext>
            </a:extLst>
          </p:cNvPr>
          <p:cNvSpPr txBox="1"/>
          <p:nvPr/>
        </p:nvSpPr>
        <p:spPr>
          <a:xfrm>
            <a:off x="8915363" y="4920660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3 – </a:t>
            </a:r>
            <a:r>
              <a:rPr lang="fr-FR" err="1">
                <a:solidFill>
                  <a:schemeClr val="accent1"/>
                </a:solidFill>
              </a:rPr>
              <a:t>Resubmit</a:t>
            </a:r>
            <a:r>
              <a:rPr lang="fr-FR">
                <a:solidFill>
                  <a:schemeClr val="accent1"/>
                </a:solidFill>
              </a:rPr>
              <a:t> if </a:t>
            </a:r>
            <a:r>
              <a:rPr lang="fr-FR" err="1">
                <a:solidFill>
                  <a:schemeClr val="accent1"/>
                </a:solidFill>
              </a:rPr>
              <a:t>needed</a:t>
            </a:r>
            <a:r>
              <a:rPr lang="fr-FR">
                <a:solidFill>
                  <a:schemeClr val="accent1"/>
                </a:solidFill>
              </a:rPr>
              <a:t> !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A958662-00DC-4574-A1E8-C8FA5C18CE8F}"/>
              </a:ext>
            </a:extLst>
          </p:cNvPr>
          <p:cNvSpPr txBox="1"/>
          <p:nvPr/>
        </p:nvSpPr>
        <p:spPr>
          <a:xfrm>
            <a:off x="222753" y="6108234"/>
            <a:ext cx="3041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It </a:t>
            </a:r>
            <a:r>
              <a:rPr lang="fr-FR" sz="1400" err="1"/>
              <a:t>is</a:t>
            </a:r>
            <a:r>
              <a:rPr lang="fr-FR" sz="1400"/>
              <a:t> </a:t>
            </a:r>
            <a:r>
              <a:rPr lang="fr-FR" sz="1400" err="1"/>
              <a:t>also</a:t>
            </a:r>
            <a:r>
              <a:rPr lang="fr-FR" sz="1400"/>
              <a:t> possible to </a:t>
            </a:r>
            <a:r>
              <a:rPr lang="fr-FR" sz="1400" err="1"/>
              <a:t>schedule</a:t>
            </a:r>
            <a:r>
              <a:rPr lang="fr-FR" sz="1400"/>
              <a:t> Pipelines.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F608C8-D5CD-9CB2-C5C6-CE158528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9" y="2028629"/>
            <a:ext cx="3429278" cy="19149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84774C-59E1-7C2E-2704-36077EF3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075" y="3129119"/>
            <a:ext cx="3429278" cy="25528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62D30D5-62FA-61FA-7DC6-8A5F81DB6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454" y="1178258"/>
            <a:ext cx="2857946" cy="37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2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8CAFCF-367E-4571-98CE-77727512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Focus </a:t>
            </a:r>
            <a:r>
              <a:rPr lang="fr-FR" err="1"/>
              <a:t>Libaicv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With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this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library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you</a:t>
            </a:r>
            <a:r>
              <a:rPr lang="fr-FR" sz="1200">
                <a:solidFill>
                  <a:schemeClr val="tx1"/>
                </a:solidFill>
              </a:rPr>
              <a:t> are able to train </a:t>
            </a:r>
            <a:r>
              <a:rPr lang="fr-FR" sz="1200" err="1">
                <a:solidFill>
                  <a:schemeClr val="tx1"/>
                </a:solidFill>
              </a:rPr>
              <a:t>models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easily</a:t>
            </a:r>
            <a:r>
              <a:rPr lang="fr-FR" sz="1200">
                <a:solidFill>
                  <a:schemeClr val="tx1"/>
                </a:solidFill>
              </a:rPr>
              <a:t> in Azure</a:t>
            </a:r>
          </a:p>
        </p:txBody>
      </p:sp>
      <p:sp>
        <p:nvSpPr>
          <p:cNvPr id="24" name="Espace réservé du contenu 5">
            <a:extLst>
              <a:ext uri="{FF2B5EF4-FFF2-40B4-BE49-F238E27FC236}">
                <a16:creationId xmlns:a16="http://schemas.microsoft.com/office/drawing/2014/main" id="{CE59D621-B971-EA34-6FC0-5DC7A02E55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" y="620689"/>
            <a:ext cx="11582400" cy="4646651"/>
          </a:xfrm>
        </p:spPr>
        <p:txBody>
          <a:bodyPr/>
          <a:lstStyle/>
          <a:p>
            <a:pPr marL="0" indent="0">
              <a:buNone/>
            </a:pPr>
            <a:r>
              <a:rPr lang="fr-FR" err="1"/>
              <a:t>Landscape</a:t>
            </a:r>
            <a:r>
              <a:rPr lang="fr-FR"/>
              <a:t> of Computer vision </a:t>
            </a:r>
            <a:r>
              <a:rPr lang="fr-FR" err="1"/>
              <a:t>tools</a:t>
            </a:r>
            <a:endParaRPr lang="fr-FR"/>
          </a:p>
        </p:txBody>
      </p:sp>
      <p:graphicFrame>
        <p:nvGraphicFramePr>
          <p:cNvPr id="25" name="Graphique 24">
            <a:extLst>
              <a:ext uri="{FF2B5EF4-FFF2-40B4-BE49-F238E27FC236}">
                <a16:creationId xmlns:a16="http://schemas.microsoft.com/office/drawing/2014/main" id="{C52064ED-04D9-8108-A92D-5DBEB994C6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1219611"/>
              </p:ext>
            </p:extLst>
          </p:nvPr>
        </p:nvGraphicFramePr>
        <p:xfrm>
          <a:off x="7480809" y="776648"/>
          <a:ext cx="4510008" cy="2243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Image 25">
            <a:extLst>
              <a:ext uri="{FF2B5EF4-FFF2-40B4-BE49-F238E27FC236}">
                <a16:creationId xmlns:a16="http://schemas.microsoft.com/office/drawing/2014/main" id="{EDAC670C-69E2-05C7-95BA-33EA6BED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950645"/>
            <a:ext cx="2024477" cy="103158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408CA59-A9F1-03E1-C7D9-5D944BC8C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187" y="950645"/>
            <a:ext cx="1835969" cy="103158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1006D6A-6B26-FA1E-7788-3FBE07409262}"/>
              </a:ext>
            </a:extLst>
          </p:cNvPr>
          <p:cNvSpPr txBox="1"/>
          <p:nvPr/>
        </p:nvSpPr>
        <p:spPr>
          <a:xfrm>
            <a:off x="626399" y="1986874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 err="1">
                <a:latin typeface="Michelin" panose="02000000000000000000" pitchFamily="50" charset="0"/>
              </a:rPr>
              <a:t>Cognex</a:t>
            </a:r>
            <a:r>
              <a:rPr lang="fr-FR" sz="1050" b="1">
                <a:latin typeface="Michelin" panose="02000000000000000000" pitchFamily="50" charset="0"/>
              </a:rPr>
              <a:t> </a:t>
            </a:r>
            <a:r>
              <a:rPr lang="fr-FR" sz="1050" b="1" err="1">
                <a:latin typeface="Michelin" panose="02000000000000000000" pitchFamily="50" charset="0"/>
              </a:rPr>
              <a:t>ViDi</a:t>
            </a:r>
            <a:endParaRPr lang="fr-FR" sz="1050" b="1">
              <a:latin typeface="Michelin" panose="02000000000000000000" pitchFamily="50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1856F5A-B04D-EAE0-5554-93CFD14D083D}"/>
              </a:ext>
            </a:extLst>
          </p:cNvPr>
          <p:cNvSpPr txBox="1"/>
          <p:nvPr/>
        </p:nvSpPr>
        <p:spPr>
          <a:xfrm>
            <a:off x="2587735" y="1998770"/>
            <a:ext cx="15488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>
                <a:latin typeface="Michelin" panose="02000000000000000000" pitchFamily="50" charset="0"/>
              </a:rPr>
              <a:t>HALCON Suite</a:t>
            </a:r>
          </a:p>
        </p:txBody>
      </p:sp>
      <p:pic>
        <p:nvPicPr>
          <p:cNvPr id="32" name="Picture 2" descr="ML Pipelines in Azure Machine Learning the right way | by Coussement Bruno  | datamindedbe">
            <a:extLst>
              <a:ext uri="{FF2B5EF4-FFF2-40B4-BE49-F238E27FC236}">
                <a16:creationId xmlns:a16="http://schemas.microsoft.com/office/drawing/2014/main" id="{CBCBD21C-F349-7B37-25BC-27ABC466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94" y="950645"/>
            <a:ext cx="878435" cy="94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B043204-B98F-9941-860B-F6BCEC7C7EF0}"/>
              </a:ext>
            </a:extLst>
          </p:cNvPr>
          <p:cNvSpPr txBox="1"/>
          <p:nvPr/>
        </p:nvSpPr>
        <p:spPr>
          <a:xfrm>
            <a:off x="4718722" y="2001568"/>
            <a:ext cx="1996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 err="1">
                <a:latin typeface="Michelin" panose="02000000000000000000" pitchFamily="50" charset="0"/>
              </a:rPr>
              <a:t>AzureML</a:t>
            </a:r>
            <a:r>
              <a:rPr lang="fr-FR" sz="1050" b="1">
                <a:latin typeface="Michelin" panose="02000000000000000000" pitchFamily="50" charset="0"/>
              </a:rPr>
              <a:t> / 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BB4D7AD7-BE64-08B2-F232-63387F6E3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206" y="1095680"/>
            <a:ext cx="589304" cy="647133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C595823A-9562-CD9D-DF6F-C9DA89D2AFD6}"/>
              </a:ext>
            </a:extLst>
          </p:cNvPr>
          <p:cNvSpPr txBox="1"/>
          <p:nvPr/>
        </p:nvSpPr>
        <p:spPr>
          <a:xfrm>
            <a:off x="5807152" y="2395858"/>
            <a:ext cx="933269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FF9933"/>
                </a:solidFill>
              </a:rPr>
              <a:t>Custom</a:t>
            </a:r>
            <a:br>
              <a:rPr lang="fr-FR" b="1">
                <a:solidFill>
                  <a:srgbClr val="FF9933"/>
                </a:solidFill>
              </a:rPr>
            </a:br>
            <a:r>
              <a:rPr lang="fr-FR" sz="1050" b="1">
                <a:solidFill>
                  <a:srgbClr val="FF9933"/>
                </a:solidFill>
              </a:rPr>
              <a:t>Full Code</a:t>
            </a:r>
          </a:p>
          <a:p>
            <a:r>
              <a:rPr lang="fr-FR" sz="1050" b="1">
                <a:solidFill>
                  <a:srgbClr val="FF9933"/>
                </a:solidFill>
              </a:rPr>
              <a:t>More flexible</a:t>
            </a:r>
          </a:p>
          <a:p>
            <a:r>
              <a:rPr lang="fr-FR" sz="1050" b="1">
                <a:solidFill>
                  <a:srgbClr val="FF9933"/>
                </a:solidFill>
              </a:rPr>
              <a:t>More Expert</a:t>
            </a:r>
            <a:endParaRPr lang="fr-FR" b="1">
              <a:solidFill>
                <a:srgbClr val="FF9933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1F21E2E-BC28-BC9B-6E58-C922A65B5423}"/>
              </a:ext>
            </a:extLst>
          </p:cNvPr>
          <p:cNvSpPr txBox="1"/>
          <p:nvPr/>
        </p:nvSpPr>
        <p:spPr>
          <a:xfrm>
            <a:off x="428467" y="2398392"/>
            <a:ext cx="108074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>
                <a:solidFill>
                  <a:srgbClr val="0070C0"/>
                </a:solidFill>
              </a:rPr>
              <a:t>Packaged</a:t>
            </a:r>
            <a:br>
              <a:rPr lang="fr-FR" b="1">
                <a:solidFill>
                  <a:srgbClr val="0070C0"/>
                </a:solidFill>
              </a:rPr>
            </a:br>
            <a:r>
              <a:rPr lang="fr-FR" sz="1050" b="1">
                <a:solidFill>
                  <a:srgbClr val="0070C0"/>
                </a:solidFill>
              </a:rPr>
              <a:t>Low Code</a:t>
            </a:r>
          </a:p>
          <a:p>
            <a:r>
              <a:rPr lang="fr-FR" sz="1050" b="1">
                <a:solidFill>
                  <a:srgbClr val="0070C0"/>
                </a:solidFill>
              </a:rPr>
              <a:t>More accessible</a:t>
            </a:r>
          </a:p>
          <a:p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337AF6E5-6170-8881-5F7A-439DE6F97BB4}"/>
              </a:ext>
            </a:extLst>
          </p:cNvPr>
          <p:cNvSpPr/>
          <p:nvPr/>
        </p:nvSpPr>
        <p:spPr>
          <a:xfrm flipH="1" flipV="1">
            <a:off x="517160" y="2289522"/>
            <a:ext cx="6197613" cy="123563"/>
          </a:xfrm>
          <a:prstGeom prst="homePlate">
            <a:avLst/>
          </a:prstGeom>
          <a:gradFill>
            <a:gsLst>
              <a:gs pos="0">
                <a:srgbClr val="FF996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31D14F4-D806-FDEC-A693-72057F3C4A68}"/>
              </a:ext>
            </a:extLst>
          </p:cNvPr>
          <p:cNvCxnSpPr>
            <a:cxnSpLocks/>
          </p:cNvCxnSpPr>
          <p:nvPr/>
        </p:nvCxnSpPr>
        <p:spPr>
          <a:xfrm>
            <a:off x="184154" y="3267195"/>
            <a:ext cx="432834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678C52F6-07A0-F10C-664E-A3AF1AA46861}"/>
              </a:ext>
            </a:extLst>
          </p:cNvPr>
          <p:cNvSpPr txBox="1"/>
          <p:nvPr/>
        </p:nvSpPr>
        <p:spPr>
          <a:xfrm>
            <a:off x="249560" y="3267195"/>
            <a:ext cx="374448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AMBITION</a:t>
            </a:r>
          </a:p>
          <a:p>
            <a:r>
              <a:rPr lang="fr-FR" sz="1400" dirty="0" err="1"/>
              <a:t>Create</a:t>
            </a:r>
            <a:r>
              <a:rPr lang="fr-FR" sz="1400" dirty="0"/>
              <a:t> a </a:t>
            </a:r>
            <a:r>
              <a:rPr lang="fr-FR" sz="1400" dirty="0" err="1"/>
              <a:t>library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dirty="0" err="1"/>
              <a:t>allows</a:t>
            </a:r>
            <a:r>
              <a:rPr lang="fr-FR" sz="1400" dirty="0"/>
              <a:t> to </a:t>
            </a:r>
            <a:r>
              <a:rPr lang="fr-FR" sz="1400" dirty="0" err="1"/>
              <a:t>easily</a:t>
            </a:r>
            <a:r>
              <a:rPr lang="fr-FR" sz="1400" dirty="0"/>
              <a:t> train </a:t>
            </a:r>
            <a:r>
              <a:rPr lang="fr-FR" sz="1400" dirty="0" err="1"/>
              <a:t>models</a:t>
            </a:r>
            <a:endParaRPr lang="fr-FR" sz="1400" dirty="0"/>
          </a:p>
          <a:p>
            <a:r>
              <a:rPr lang="fr-FR" sz="1400" dirty="0"/>
              <a:t>Use cases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err="1"/>
              <a:t>Semantic</a:t>
            </a:r>
            <a:r>
              <a:rPr lang="fr-FR" sz="1400" b="1" dirty="0"/>
              <a:t> segmentation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/>
              <a:t>Classification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/>
              <a:t>Detection</a:t>
            </a:r>
            <a:r>
              <a:rPr lang="fr-FR" sz="1400" dirty="0"/>
              <a:t> (IN PROGRESS)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/>
              <a:t>Instance Segmentation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/>
              <a:t>Self-</a:t>
            </a:r>
            <a:r>
              <a:rPr lang="fr-FR" sz="1400" dirty="0" err="1"/>
              <a:t>Supervised</a:t>
            </a:r>
            <a:r>
              <a:rPr lang="fr-FR" sz="1400" dirty="0"/>
              <a:t> Learning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/>
              <a:t>Diffusion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F9A1660-F8BF-3182-12F1-C005940E1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152" y="3806325"/>
            <a:ext cx="5033959" cy="2922029"/>
          </a:xfrm>
          <a:prstGeom prst="rect">
            <a:avLst/>
          </a:prstGeom>
        </p:spPr>
      </p:pic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D95CCBA0-8DC1-5782-EA2A-CC8B94FAC7EE}"/>
              </a:ext>
            </a:extLst>
          </p:cNvPr>
          <p:cNvCxnSpPr>
            <a:cxnSpLocks/>
          </p:cNvCxnSpPr>
          <p:nvPr/>
        </p:nvCxnSpPr>
        <p:spPr>
          <a:xfrm flipV="1">
            <a:off x="4512500" y="3267195"/>
            <a:ext cx="0" cy="31812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22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31E3-AD0E-7C70-6B8A-A74D339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Use case </a:t>
            </a:r>
            <a:r>
              <a:rPr lang="fr-FR" err="1"/>
              <a:t>explaination</a:t>
            </a:r>
            <a:br>
              <a:rPr lang="fr-FR"/>
            </a:br>
            <a:r>
              <a:rPr lang="fr-FR" sz="1200">
                <a:solidFill>
                  <a:schemeClr val="tx1"/>
                </a:solidFill>
              </a:rPr>
              <a:t>MNIST / </a:t>
            </a:r>
            <a:r>
              <a:rPr lang="fr-FR" sz="1200" err="1">
                <a:solidFill>
                  <a:schemeClr val="tx1"/>
                </a:solidFill>
              </a:rPr>
              <a:t>Shearo</a:t>
            </a:r>
            <a:r>
              <a:rPr lang="fr-FR" sz="1200">
                <a:solidFill>
                  <a:schemeClr val="tx1"/>
                </a:solidFill>
              </a:rPr>
              <a:t> IA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464A7F-3FFE-777B-6AB3-2063D16448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MNIST</a:t>
            </a:r>
            <a:br>
              <a:rPr lang="fr-FR"/>
            </a:br>
            <a:r>
              <a:rPr lang="fr-FR" b="1" err="1"/>
              <a:t>From</a:t>
            </a:r>
            <a:r>
              <a:rPr lang="fr-FR" b="1"/>
              <a:t> folder </a:t>
            </a:r>
            <a:r>
              <a:rPr lang="fr-FR" b="1" err="1"/>
              <a:t>classify</a:t>
            </a:r>
            <a:r>
              <a:rPr lang="fr-FR" b="1"/>
              <a:t> the right class</a:t>
            </a:r>
          </a:p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br>
              <a:rPr lang="fr-FR"/>
            </a:br>
            <a:br>
              <a:rPr lang="fr-FR"/>
            </a:br>
            <a:br>
              <a:rPr lang="fr-FR"/>
            </a:br>
            <a:r>
              <a:rPr lang="fr-FR" err="1"/>
              <a:t>ShearoIA</a:t>
            </a:r>
            <a:br>
              <a:rPr lang="fr-FR"/>
            </a:br>
            <a:r>
              <a:rPr lang="fr-FR" b="1" err="1"/>
              <a:t>From</a:t>
            </a:r>
            <a:r>
              <a:rPr lang="fr-FR" b="1"/>
              <a:t> folder </a:t>
            </a:r>
            <a:r>
              <a:rPr lang="fr-FR" b="1" err="1"/>
              <a:t>classify</a:t>
            </a:r>
            <a:r>
              <a:rPr lang="fr-FR" b="1"/>
              <a:t> the right class</a:t>
            </a:r>
          </a:p>
          <a:p>
            <a:pPr marL="0" indent="0">
              <a:buNone/>
            </a:pPr>
            <a:endParaRPr lang="fr-FR" b="1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5504D9-208C-C480-E47B-24C7F130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53805"/>
            <a:ext cx="6496050" cy="20794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3B42A7-CB19-7260-1A78-ECB8DEBF64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1"/>
          <a:stretch/>
        </p:blipFill>
        <p:spPr>
          <a:xfrm>
            <a:off x="8275315" y="235071"/>
            <a:ext cx="3459485" cy="34698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8D6D490-3813-267F-93F8-164EF6C01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10658"/>
            <a:ext cx="6460732" cy="14375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B62FE06-6086-14F0-F7AB-D236CDD73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315" y="4375461"/>
            <a:ext cx="3742755" cy="2107948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A4784BB-77B5-0F28-0253-5C48234ED6F8}"/>
              </a:ext>
            </a:extLst>
          </p:cNvPr>
          <p:cNvCxnSpPr>
            <a:cxnSpLocks/>
          </p:cNvCxnSpPr>
          <p:nvPr/>
        </p:nvCxnSpPr>
        <p:spPr>
          <a:xfrm>
            <a:off x="714375" y="3928415"/>
            <a:ext cx="1059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294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93C23AF-E358-4353-AD69-60A9FFBAE9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fr-FR" err="1"/>
              <a:t>Thanks</a:t>
            </a:r>
            <a:r>
              <a:rPr lang="fr-FR"/>
              <a:t> for </a:t>
            </a:r>
            <a:r>
              <a:rPr lang="fr-FR" err="1"/>
              <a:t>attending</a:t>
            </a:r>
            <a:r>
              <a:rPr lang="fr-FR"/>
              <a:t> !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89C05AD-0F30-48B0-AD76-1068D882B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/>
              <a:t>Michelin /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25226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Image 1033">
            <a:extLst>
              <a:ext uri="{FF2B5EF4-FFF2-40B4-BE49-F238E27FC236}">
                <a16:creationId xmlns:a16="http://schemas.microsoft.com/office/drawing/2014/main" id="{9A0572EC-C951-4B33-BA6B-486981FA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08" y="4049777"/>
            <a:ext cx="2377592" cy="1775745"/>
          </a:xfrm>
          <a:prstGeom prst="rect">
            <a:avLst/>
          </a:prstGeom>
        </p:spPr>
      </p:pic>
      <p:pic>
        <p:nvPicPr>
          <p:cNvPr id="1028" name="Image 1027">
            <a:extLst>
              <a:ext uri="{FF2B5EF4-FFF2-40B4-BE49-F238E27FC236}">
                <a16:creationId xmlns:a16="http://schemas.microsoft.com/office/drawing/2014/main" id="{18A93B57-70F1-4625-BA65-B6EDD7BDE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531" y="243800"/>
            <a:ext cx="2975598" cy="1577356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F2B3BEB3-E4DB-46CF-A9A7-4ECECDBE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an image ?</a:t>
            </a:r>
            <a:br>
              <a:rPr lang="fr-FR"/>
            </a:br>
            <a:r>
              <a:rPr lang="fr-FR" sz="1100">
                <a:solidFill>
                  <a:schemeClr val="tx1"/>
                </a:solidFill>
              </a:rPr>
              <a:t>An image </a:t>
            </a:r>
            <a:r>
              <a:rPr lang="fr-FR" sz="1100" err="1">
                <a:solidFill>
                  <a:schemeClr val="tx1"/>
                </a:solidFill>
              </a:rPr>
              <a:t>is</a:t>
            </a:r>
            <a:r>
              <a:rPr lang="fr-FR" sz="1100">
                <a:solidFill>
                  <a:schemeClr val="tx1"/>
                </a:solidFill>
              </a:rPr>
              <a:t> a [H,W,C] matrix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D9911F7-7F64-4464-897F-1EB7ECA7EC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" y="620690"/>
            <a:ext cx="11582400" cy="608608"/>
          </a:xfrm>
        </p:spPr>
        <p:txBody>
          <a:bodyPr/>
          <a:lstStyle/>
          <a:p>
            <a:pPr marL="0" indent="0">
              <a:buNone/>
            </a:pPr>
            <a:r>
              <a:rPr lang="fr-FR" sz="1400"/>
              <a:t>In </a:t>
            </a:r>
            <a:r>
              <a:rPr lang="fr-FR" sz="1400" err="1"/>
              <a:t>every</a:t>
            </a:r>
            <a:r>
              <a:rPr lang="fr-FR" sz="1400"/>
              <a:t> </a:t>
            </a:r>
            <a:r>
              <a:rPr lang="fr-FR" sz="1400" err="1"/>
              <a:t>day</a:t>
            </a:r>
            <a:r>
              <a:rPr lang="fr-FR" sz="1400"/>
              <a:t> life :</a:t>
            </a:r>
          </a:p>
          <a:p>
            <a:pPr marL="0" indent="0">
              <a:buNone/>
            </a:pPr>
            <a:endParaRPr lang="fr-FR" sz="1400"/>
          </a:p>
          <a:p>
            <a:pPr marL="0" indent="0">
              <a:buNone/>
            </a:pPr>
            <a:endParaRPr lang="fr-FR" sz="1400"/>
          </a:p>
          <a:p>
            <a:pPr marL="0" indent="0">
              <a:buNone/>
            </a:pPr>
            <a:endParaRPr lang="fr-FR" sz="1400"/>
          </a:p>
          <a:p>
            <a:pPr marL="0" indent="0">
              <a:buNone/>
            </a:pPr>
            <a:endParaRPr lang="fr-FR" sz="1400"/>
          </a:p>
          <a:p>
            <a:pPr marL="0" indent="0">
              <a:buNone/>
            </a:pPr>
            <a:endParaRPr lang="fr-FR" sz="1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BF5EE44-762A-42B3-9671-8E50AFE17954}"/>
              </a:ext>
            </a:extLst>
          </p:cNvPr>
          <p:cNvSpPr txBox="1"/>
          <p:nvPr/>
        </p:nvSpPr>
        <p:spPr>
          <a:xfrm>
            <a:off x="795616" y="5893034"/>
            <a:ext cx="3225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err="1"/>
              <a:t>Shearography</a:t>
            </a:r>
            <a:r>
              <a:rPr lang="fr-FR" sz="1200"/>
              <a:t>  – (Visible + </a:t>
            </a:r>
            <a:r>
              <a:rPr lang="fr-FR" sz="1200" err="1"/>
              <a:t>Interferences</a:t>
            </a:r>
            <a:r>
              <a:rPr lang="fr-FR" sz="1200"/>
              <a:t>  (H,W,2))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20F5C74-9E74-465E-9980-3EA203C36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79" y="1032478"/>
            <a:ext cx="3054586" cy="1619227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1F9FF88-5942-4B16-AD7B-5754E3CE7D74}"/>
              </a:ext>
            </a:extLst>
          </p:cNvPr>
          <p:cNvCxnSpPr>
            <a:stCxn id="27" idx="3"/>
          </p:cNvCxnSpPr>
          <p:nvPr/>
        </p:nvCxnSpPr>
        <p:spPr>
          <a:xfrm flipV="1">
            <a:off x="3673665" y="1842091"/>
            <a:ext cx="17278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Image 1024">
            <a:extLst>
              <a:ext uri="{FF2B5EF4-FFF2-40B4-BE49-F238E27FC236}">
                <a16:creationId xmlns:a16="http://schemas.microsoft.com/office/drawing/2014/main" id="{AE63CA75-ED08-417A-BC94-D71C638C1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135" y="870333"/>
            <a:ext cx="2975598" cy="1577356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3D389F4-1EA8-427A-95B5-4FAD53777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739" y="1478943"/>
            <a:ext cx="2975598" cy="157735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Image 1031">
            <a:extLst>
              <a:ext uri="{FF2B5EF4-FFF2-40B4-BE49-F238E27FC236}">
                <a16:creationId xmlns:a16="http://schemas.microsoft.com/office/drawing/2014/main" id="{EA1C5857-D2E7-42EB-8A02-28D46160D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28" y="3604778"/>
            <a:ext cx="2481287" cy="184724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3F5E9CE4-208C-445D-876B-A4E74E17D147}"/>
              </a:ext>
            </a:extLst>
          </p:cNvPr>
          <p:cNvSpPr txBox="1"/>
          <p:nvPr/>
        </p:nvSpPr>
        <p:spPr>
          <a:xfrm>
            <a:off x="609600" y="3109420"/>
            <a:ext cx="6369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400" err="1"/>
              <a:t>Some</a:t>
            </a:r>
            <a:r>
              <a:rPr lang="fr-FR" sz="1400"/>
              <a:t> </a:t>
            </a:r>
            <a:r>
              <a:rPr lang="fr-FR" sz="1400" err="1"/>
              <a:t>examples</a:t>
            </a:r>
            <a:r>
              <a:rPr lang="fr-FR" sz="1400"/>
              <a:t> in Michelin </a:t>
            </a:r>
            <a:r>
              <a:rPr lang="fr-FR" sz="1400" err="1"/>
              <a:t>Industrial</a:t>
            </a:r>
            <a:r>
              <a:rPr lang="fr-FR" sz="1400"/>
              <a:t> Life :</a:t>
            </a:r>
          </a:p>
        </p:txBody>
      </p:sp>
      <p:pic>
        <p:nvPicPr>
          <p:cNvPr id="1043" name="Image 1042">
            <a:extLst>
              <a:ext uri="{FF2B5EF4-FFF2-40B4-BE49-F238E27FC236}">
                <a16:creationId xmlns:a16="http://schemas.microsoft.com/office/drawing/2014/main" id="{F773C7E7-4295-4C3B-A01E-EFF0918D6B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9126" y="3604778"/>
            <a:ext cx="1719221" cy="1847248"/>
          </a:xfrm>
          <a:prstGeom prst="rect">
            <a:avLst/>
          </a:prstGeom>
        </p:spPr>
      </p:pic>
      <p:pic>
        <p:nvPicPr>
          <p:cNvPr id="1044" name="Image 1043">
            <a:extLst>
              <a:ext uri="{FF2B5EF4-FFF2-40B4-BE49-F238E27FC236}">
                <a16:creationId xmlns:a16="http://schemas.microsoft.com/office/drawing/2014/main" id="{5902BD03-4E74-4B72-98F8-C4E9744F3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80" y="3979939"/>
            <a:ext cx="1786283" cy="184724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1F05BF8C-2DEE-4883-AFFA-153BA2C8CAD8}"/>
              </a:ext>
            </a:extLst>
          </p:cNvPr>
          <p:cNvSpPr txBox="1"/>
          <p:nvPr/>
        </p:nvSpPr>
        <p:spPr>
          <a:xfrm>
            <a:off x="4870376" y="5849167"/>
            <a:ext cx="297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err="1"/>
              <a:t>Profilometry</a:t>
            </a:r>
            <a:r>
              <a:rPr lang="fr-FR" sz="1200"/>
              <a:t> – (Visible + </a:t>
            </a:r>
            <a:r>
              <a:rPr lang="fr-FR" sz="1200" err="1"/>
              <a:t>Depth</a:t>
            </a:r>
            <a:r>
              <a:rPr lang="fr-FR" sz="1200"/>
              <a:t> (3D), (H,W,2))</a:t>
            </a:r>
          </a:p>
        </p:txBody>
      </p:sp>
      <p:pic>
        <p:nvPicPr>
          <p:cNvPr id="1045" name="Image 1044">
            <a:extLst>
              <a:ext uri="{FF2B5EF4-FFF2-40B4-BE49-F238E27FC236}">
                <a16:creationId xmlns:a16="http://schemas.microsoft.com/office/drawing/2014/main" id="{35411159-48E9-448B-BDCF-A8D184BBEB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4909" y="3978275"/>
            <a:ext cx="2703698" cy="1847247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A44CF6BF-8C98-4E14-BC77-8CC03E3768CD}"/>
              </a:ext>
            </a:extLst>
          </p:cNvPr>
          <p:cNvSpPr txBox="1"/>
          <p:nvPr/>
        </p:nvSpPr>
        <p:spPr>
          <a:xfrm>
            <a:off x="9052594" y="5862002"/>
            <a:ext cx="1148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XRays</a:t>
            </a:r>
            <a:r>
              <a:rPr lang="fr-FR" sz="1200"/>
              <a:t> – (H,W,1)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E34804E1-04BC-4F5A-9CF2-1D7D9B4C081E}"/>
              </a:ext>
            </a:extLst>
          </p:cNvPr>
          <p:cNvSpPr/>
          <p:nvPr/>
        </p:nvSpPr>
        <p:spPr>
          <a:xfrm>
            <a:off x="795616" y="3429000"/>
            <a:ext cx="7053139" cy="3051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FR">
                <a:solidFill>
                  <a:srgbClr val="FF0000"/>
                </a:solidFill>
              </a:rPr>
              <a:t>Jpeg Incompatible</a:t>
            </a:r>
          </a:p>
        </p:txBody>
      </p:sp>
    </p:spTree>
    <p:extLst>
      <p:ext uri="{BB962C8B-B14F-4D97-AF65-F5344CB8AC3E}">
        <p14:creationId xmlns:p14="http://schemas.microsoft.com/office/powerpoint/2010/main" val="27067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2B3BEB3-E4DB-46CF-A9A7-4ECECDBE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we’ll</a:t>
            </a:r>
            <a:r>
              <a:rPr lang="fr-FR"/>
              <a:t> do </a:t>
            </a:r>
            <a:r>
              <a:rPr lang="fr-FR" err="1"/>
              <a:t>during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training ?</a:t>
            </a:r>
            <a:br>
              <a:rPr lang="fr-FR"/>
            </a:br>
            <a:r>
              <a:rPr lang="fr-FR" sz="1100" err="1">
                <a:solidFill>
                  <a:schemeClr val="tx1"/>
                </a:solidFill>
              </a:rPr>
              <a:t>Create</a:t>
            </a:r>
            <a:r>
              <a:rPr lang="fr-FR" sz="1100">
                <a:solidFill>
                  <a:schemeClr val="tx1"/>
                </a:solidFill>
              </a:rPr>
              <a:t> a training pipeline for </a:t>
            </a:r>
            <a:r>
              <a:rPr lang="fr-FR" sz="1100" err="1">
                <a:solidFill>
                  <a:schemeClr val="tx1"/>
                </a:solidFill>
              </a:rPr>
              <a:t>Mnist</a:t>
            </a:r>
            <a:r>
              <a:rPr lang="fr-FR" sz="1100">
                <a:solidFill>
                  <a:schemeClr val="tx1"/>
                </a:solidFill>
              </a:rPr>
              <a:t> and </a:t>
            </a:r>
            <a:r>
              <a:rPr lang="fr-FR" sz="1100" err="1">
                <a:solidFill>
                  <a:schemeClr val="tx1"/>
                </a:solidFill>
              </a:rPr>
              <a:t>Shearo</a:t>
            </a:r>
            <a:r>
              <a:rPr lang="fr-FR" sz="1100">
                <a:solidFill>
                  <a:schemeClr val="tx1"/>
                </a:solidFill>
              </a:rPr>
              <a:t> IA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A39220F6-6925-4184-A4C2-9277683FFA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634033"/>
              </p:ext>
            </p:extLst>
          </p:nvPr>
        </p:nvGraphicFramePr>
        <p:xfrm>
          <a:off x="568171" y="3739056"/>
          <a:ext cx="7474837" cy="101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712370E7-A62E-4BCF-AC45-AAE95FAF89DC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>
          <a:xfrm flipH="1">
            <a:off x="568171" y="4246193"/>
            <a:ext cx="7474837" cy="12700"/>
          </a:xfrm>
          <a:prstGeom prst="bentConnector5">
            <a:avLst>
              <a:gd name="adj1" fmla="val -3058"/>
              <a:gd name="adj2" fmla="val 5793205"/>
              <a:gd name="adj3" fmla="val 103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2824E14-B8F6-45BD-BF41-D75400ECA6AF}"/>
              </a:ext>
            </a:extLst>
          </p:cNvPr>
          <p:cNvSpPr txBox="1"/>
          <p:nvPr/>
        </p:nvSpPr>
        <p:spPr>
          <a:xfrm>
            <a:off x="3533601" y="4723549"/>
            <a:ext cx="1137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solidFill>
                  <a:srgbClr val="4472C4"/>
                </a:solidFill>
              </a:rPr>
              <a:t>Feedback Loop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E5C35C-452F-470A-8BE8-260ACC66E204}"/>
              </a:ext>
            </a:extLst>
          </p:cNvPr>
          <p:cNvSpPr txBox="1"/>
          <p:nvPr/>
        </p:nvSpPr>
        <p:spPr>
          <a:xfrm>
            <a:off x="249560" y="2426657"/>
            <a:ext cx="24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/>
              <a:t>Implement</a:t>
            </a:r>
            <a:r>
              <a:rPr lang="fr-FR" b="1"/>
              <a:t> a workflow :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5D10053-8405-A4E9-DC9B-F90148CF60A0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2848600" y="3229867"/>
            <a:ext cx="1456989" cy="50918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BECB29A1-6AEB-C911-856C-772C2198506E}"/>
              </a:ext>
            </a:extLst>
          </p:cNvPr>
          <p:cNvSpPr txBox="1"/>
          <p:nvPr/>
        </p:nvSpPr>
        <p:spPr>
          <a:xfrm>
            <a:off x="2015231" y="2891313"/>
            <a:ext cx="1666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err="1">
                <a:solidFill>
                  <a:srgbClr val="00B0F0"/>
                </a:solidFill>
              </a:rPr>
              <a:t>AzureML</a:t>
            </a:r>
            <a:r>
              <a:rPr lang="fr-FR" sz="1600" b="1">
                <a:solidFill>
                  <a:srgbClr val="00B0F0"/>
                </a:solidFill>
              </a:rPr>
              <a:t> Training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F31CD4E-0867-0962-DE1A-293AB7398426}"/>
              </a:ext>
            </a:extLst>
          </p:cNvPr>
          <p:cNvSpPr txBox="1"/>
          <p:nvPr/>
        </p:nvSpPr>
        <p:spPr>
          <a:xfrm>
            <a:off x="249560" y="5078027"/>
            <a:ext cx="1681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/>
              <a:t>Out of scope :</a:t>
            </a:r>
          </a:p>
          <a:p>
            <a:pPr marL="285750" indent="-285750">
              <a:buFontTx/>
              <a:buChar char="-"/>
            </a:pPr>
            <a:r>
              <a:rPr lang="fr-FR" sz="1200"/>
              <a:t>Labelling pipeline</a:t>
            </a:r>
          </a:p>
          <a:p>
            <a:pPr marL="285750" indent="-285750">
              <a:buFontTx/>
              <a:buChar char="-"/>
            </a:pPr>
            <a:r>
              <a:rPr lang="fr-FR" sz="1200"/>
              <a:t>Model </a:t>
            </a:r>
            <a:r>
              <a:rPr lang="fr-FR" sz="1200" err="1"/>
              <a:t>Deployment</a:t>
            </a:r>
            <a:endParaRPr lang="fr-FR" sz="120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294E4E8-448E-1A2B-2791-2CB7EE9DA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2874" y="574408"/>
            <a:ext cx="3162358" cy="19215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D312030-5EC9-9B0F-A647-74AC06E213CD}"/>
              </a:ext>
            </a:extLst>
          </p:cNvPr>
          <p:cNvSpPr txBox="1"/>
          <p:nvPr/>
        </p:nvSpPr>
        <p:spPr>
          <a:xfrm>
            <a:off x="5936009" y="2519388"/>
            <a:ext cx="139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/>
              <a:t>MNIST - </a:t>
            </a:r>
            <a:r>
              <a:rPr lang="fr-FR" sz="1400" b="1" i="1" err="1"/>
              <a:t>Dataset</a:t>
            </a:r>
            <a:endParaRPr lang="fr-FR" sz="1400" b="1" i="1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62FF8037-A194-46E1-353C-93A5ADEEC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3391" y="620688"/>
            <a:ext cx="3067378" cy="1787249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FDFC8583-A72D-D53A-BDA3-9FCE177064E9}"/>
              </a:ext>
            </a:extLst>
          </p:cNvPr>
          <p:cNvSpPr txBox="1"/>
          <p:nvPr/>
        </p:nvSpPr>
        <p:spPr>
          <a:xfrm>
            <a:off x="9456853" y="2477748"/>
            <a:ext cx="142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err="1"/>
              <a:t>Shearo</a:t>
            </a:r>
            <a:r>
              <a:rPr lang="fr-FR" sz="1400" b="1" i="1"/>
              <a:t> - </a:t>
            </a:r>
            <a:r>
              <a:rPr lang="fr-FR" sz="1400" b="1" i="1" err="1"/>
              <a:t>Dataset</a:t>
            </a:r>
            <a:endParaRPr lang="fr-FR" sz="1400" b="1" i="1"/>
          </a:p>
        </p:txBody>
      </p:sp>
    </p:spTree>
    <p:extLst>
      <p:ext uri="{BB962C8B-B14F-4D97-AF65-F5344CB8AC3E}">
        <p14:creationId xmlns:p14="http://schemas.microsoft.com/office/powerpoint/2010/main" val="361142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F66C3-F610-44FA-83D5-E0898BCE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Azure Machine Learning ?</a:t>
            </a:r>
            <a:br>
              <a:rPr lang="fr-FR"/>
            </a:br>
            <a:r>
              <a:rPr lang="fr-FR" sz="1200" err="1">
                <a:solidFill>
                  <a:schemeClr val="tx1"/>
                </a:solidFill>
              </a:rPr>
              <a:t>AzureML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is</a:t>
            </a:r>
            <a:r>
              <a:rPr lang="fr-FR" sz="1200">
                <a:solidFill>
                  <a:schemeClr val="tx1"/>
                </a:solidFill>
              </a:rPr>
              <a:t> a Microsoft cloud service for </a:t>
            </a:r>
            <a:r>
              <a:rPr lang="fr-FR" sz="1200" err="1">
                <a:solidFill>
                  <a:schemeClr val="tx1"/>
                </a:solidFill>
              </a:rPr>
              <a:t>Accelerating</a:t>
            </a:r>
            <a:r>
              <a:rPr lang="fr-FR" sz="1200">
                <a:solidFill>
                  <a:schemeClr val="tx1"/>
                </a:solidFill>
              </a:rPr>
              <a:t> and </a:t>
            </a:r>
            <a:r>
              <a:rPr lang="fr-FR" sz="1200" err="1">
                <a:solidFill>
                  <a:schemeClr val="tx1"/>
                </a:solidFill>
              </a:rPr>
              <a:t>Managing</a:t>
            </a:r>
            <a:r>
              <a:rPr lang="fr-FR" sz="1200">
                <a:solidFill>
                  <a:schemeClr val="tx1"/>
                </a:solidFill>
              </a:rPr>
              <a:t> ML Project </a:t>
            </a:r>
            <a:r>
              <a:rPr lang="fr-FR" sz="1200" err="1">
                <a:solidFill>
                  <a:schemeClr val="tx1"/>
                </a:solidFill>
              </a:rPr>
              <a:t>Lifecycle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7A9C15-522C-49CE-9067-156685B79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err="1"/>
              <a:t>AzureML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able to manage </a:t>
            </a:r>
            <a:r>
              <a:rPr lang="fr-FR" err="1"/>
              <a:t>every</a:t>
            </a:r>
            <a:r>
              <a:rPr lang="fr-FR"/>
              <a:t> part of ML </a:t>
            </a:r>
            <a:r>
              <a:rPr lang="fr-FR" err="1"/>
              <a:t>project</a:t>
            </a:r>
            <a:r>
              <a:rPr lang="fr-FR"/>
              <a:t> </a:t>
            </a:r>
            <a:r>
              <a:rPr lang="fr-FR" err="1"/>
              <a:t>Lifecycle</a:t>
            </a:r>
            <a:br>
              <a:rPr lang="fr-FR"/>
            </a:br>
            <a:r>
              <a:rPr lang="fr-FR">
                <a:hlinkClick r:id="rId2"/>
              </a:rPr>
              <a:t>https://learn.microsoft.com/en-us/azure/machine-learning/overview-what-is-azure-machine-learning</a:t>
            </a:r>
            <a:endParaRPr lang="fr-FR"/>
          </a:p>
          <a:p>
            <a:endParaRPr lang="fr-FR"/>
          </a:p>
        </p:txBody>
      </p:sp>
      <p:pic>
        <p:nvPicPr>
          <p:cNvPr id="2052" name="Picture 4" descr="Machine learning model lifecycle * MLOps">
            <a:extLst>
              <a:ext uri="{FF2B5EF4-FFF2-40B4-BE49-F238E27FC236}">
                <a16:creationId xmlns:a16="http://schemas.microsoft.com/office/drawing/2014/main" id="{97069414-72F9-458E-9A15-9A0E6FAE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77" y="1372480"/>
            <a:ext cx="9034845" cy="33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zure Machine Learning Service: Part 1 — An Introduction | by Pankaj  Jainani | Towards Data Science">
            <a:extLst>
              <a:ext uri="{FF2B5EF4-FFF2-40B4-BE49-F238E27FC236}">
                <a16:creationId xmlns:a16="http://schemas.microsoft.com/office/drawing/2014/main" id="{DB40F031-BCCC-46E2-AC23-957D5006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30" y="3333844"/>
            <a:ext cx="2074588" cy="96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F66C3-F610-44FA-83D5-E0898BCE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Azure Machine Learning ?</a:t>
            </a:r>
            <a:br>
              <a:rPr lang="fr-FR" dirty="0"/>
            </a:br>
            <a:r>
              <a:rPr lang="fr-FR" sz="1200" dirty="0" err="1">
                <a:solidFill>
                  <a:schemeClr val="tx1"/>
                </a:solidFill>
              </a:rPr>
              <a:t>AzureML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is</a:t>
            </a:r>
            <a:r>
              <a:rPr lang="fr-FR" sz="1200" dirty="0">
                <a:solidFill>
                  <a:schemeClr val="tx1"/>
                </a:solidFill>
              </a:rPr>
              <a:t> a Microsoft cloud service for </a:t>
            </a:r>
            <a:r>
              <a:rPr lang="fr-FR" sz="1200" dirty="0" err="1">
                <a:solidFill>
                  <a:schemeClr val="tx1"/>
                </a:solidFill>
              </a:rPr>
              <a:t>Accelerating</a:t>
            </a:r>
            <a:r>
              <a:rPr lang="fr-FR" sz="1200" dirty="0">
                <a:solidFill>
                  <a:schemeClr val="tx1"/>
                </a:solidFill>
              </a:rPr>
              <a:t> and </a:t>
            </a:r>
            <a:r>
              <a:rPr lang="fr-FR" sz="1200" dirty="0" err="1">
                <a:solidFill>
                  <a:schemeClr val="tx1"/>
                </a:solidFill>
              </a:rPr>
              <a:t>Managing</a:t>
            </a:r>
            <a:r>
              <a:rPr lang="fr-FR" sz="1200" dirty="0">
                <a:solidFill>
                  <a:schemeClr val="tx1"/>
                </a:solidFill>
              </a:rPr>
              <a:t> ML Project </a:t>
            </a:r>
            <a:r>
              <a:rPr lang="fr-FR" sz="1200" dirty="0" err="1">
                <a:solidFill>
                  <a:schemeClr val="tx1"/>
                </a:solidFill>
              </a:rPr>
              <a:t>Lifecycle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7A9C15-522C-49CE-9067-156685B79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err="1"/>
              <a:t>AzureML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on top of </a:t>
            </a:r>
            <a:r>
              <a:rPr lang="fr-FR" err="1"/>
              <a:t>other</a:t>
            </a:r>
            <a:r>
              <a:rPr lang="fr-FR"/>
              <a:t> cloud services.</a:t>
            </a:r>
          </a:p>
        </p:txBody>
      </p:sp>
      <p:pic>
        <p:nvPicPr>
          <p:cNvPr id="1026" name="Picture 2" descr="Azure Machine Learning Service: Part 1 — An Introduction | by Pankaj  Jainani | Towards Data Science">
            <a:extLst>
              <a:ext uri="{FF2B5EF4-FFF2-40B4-BE49-F238E27FC236}">
                <a16:creationId xmlns:a16="http://schemas.microsoft.com/office/drawing/2014/main" id="{E8755677-753D-44B9-83D7-6988CD3D5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870" y="2380741"/>
            <a:ext cx="31337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écouvrir Azure Application Insights - SoftFluent">
            <a:extLst>
              <a:ext uri="{FF2B5EF4-FFF2-40B4-BE49-F238E27FC236}">
                <a16:creationId xmlns:a16="http://schemas.microsoft.com/office/drawing/2014/main" id="{12E2908B-4F83-4D79-A123-467DC716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8" y="2753110"/>
            <a:ext cx="1355228" cy="71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5101444-7A47-4C74-B39D-3090D096725E}"/>
              </a:ext>
            </a:extLst>
          </p:cNvPr>
          <p:cNvCxnSpPr>
            <a:stCxn id="1026" idx="1"/>
            <a:endCxn id="1028" idx="3"/>
          </p:cNvCxnSpPr>
          <p:nvPr/>
        </p:nvCxnSpPr>
        <p:spPr>
          <a:xfrm flipH="1">
            <a:off x="1672926" y="3109404"/>
            <a:ext cx="96294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B2B3412C-840E-4871-A22C-9ED5D75D36E2}"/>
              </a:ext>
            </a:extLst>
          </p:cNvPr>
          <p:cNvSpPr txBox="1"/>
          <p:nvPr/>
        </p:nvSpPr>
        <p:spPr>
          <a:xfrm>
            <a:off x="1826282" y="2832833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>
                <a:solidFill>
                  <a:srgbClr val="7030A0"/>
                </a:solidFill>
              </a:rPr>
              <a:t>Monitoring</a:t>
            </a:r>
          </a:p>
        </p:txBody>
      </p:sp>
      <p:pic>
        <p:nvPicPr>
          <p:cNvPr id="1030" name="Picture 6" descr="Deploying a Windows virtual machine Using Azure portal | Abou Conde's Blog">
            <a:extLst>
              <a:ext uri="{FF2B5EF4-FFF2-40B4-BE49-F238E27FC236}">
                <a16:creationId xmlns:a16="http://schemas.microsoft.com/office/drawing/2014/main" id="{095DAEA9-B99F-489E-B9E8-C73B9FA62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763" y="2489285"/>
            <a:ext cx="1240238" cy="12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F8EDEB9-2C37-4E0F-89D1-CA7987FB3E84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5769595" y="3109404"/>
            <a:ext cx="344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11DDD42-E170-4954-8AB8-32069BF761D9}"/>
              </a:ext>
            </a:extLst>
          </p:cNvPr>
          <p:cNvSpPr txBox="1"/>
          <p:nvPr/>
        </p:nvSpPr>
        <p:spPr>
          <a:xfrm>
            <a:off x="7821939" y="2822567"/>
            <a:ext cx="1317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err="1">
                <a:solidFill>
                  <a:srgbClr val="0070C0"/>
                </a:solidFill>
              </a:rPr>
              <a:t>Compute</a:t>
            </a:r>
            <a:r>
              <a:rPr lang="fr-FR" sz="1200">
                <a:solidFill>
                  <a:srgbClr val="0070C0"/>
                </a:solidFill>
              </a:rPr>
              <a:t> Instance</a:t>
            </a:r>
          </a:p>
        </p:txBody>
      </p:sp>
      <p:pic>
        <p:nvPicPr>
          <p:cNvPr id="14" name="Picture 6" descr="Deploying a Windows virtual machine Using Azure portal | Abou Conde's Blog">
            <a:extLst>
              <a:ext uri="{FF2B5EF4-FFF2-40B4-BE49-F238E27FC236}">
                <a16:creationId xmlns:a16="http://schemas.microsoft.com/office/drawing/2014/main" id="{6A67D3CB-4A6E-47A2-8A8D-007AAED29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763" y="3635984"/>
            <a:ext cx="1240238" cy="12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48413C53-477D-458A-A643-43BF74FCF562}"/>
              </a:ext>
            </a:extLst>
          </p:cNvPr>
          <p:cNvCxnSpPr>
            <a:stCxn id="1026" idx="3"/>
            <a:endCxn id="14" idx="1"/>
          </p:cNvCxnSpPr>
          <p:nvPr/>
        </p:nvCxnSpPr>
        <p:spPr>
          <a:xfrm>
            <a:off x="5769595" y="3109404"/>
            <a:ext cx="3440168" cy="1146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664CA2A-A8DC-4435-9014-EB9EB5D0D194}"/>
              </a:ext>
            </a:extLst>
          </p:cNvPr>
          <p:cNvSpPr txBox="1"/>
          <p:nvPr/>
        </p:nvSpPr>
        <p:spPr>
          <a:xfrm>
            <a:off x="7980196" y="4247141"/>
            <a:ext cx="1229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err="1">
                <a:solidFill>
                  <a:srgbClr val="0070C0"/>
                </a:solidFill>
              </a:rPr>
              <a:t>Compute</a:t>
            </a:r>
            <a:r>
              <a:rPr lang="fr-FR" sz="1200">
                <a:solidFill>
                  <a:srgbClr val="0070C0"/>
                </a:solidFill>
              </a:rPr>
              <a:t> Cluster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8295B4-B891-4B85-BB6B-35DBE914A9A1}"/>
              </a:ext>
            </a:extLst>
          </p:cNvPr>
          <p:cNvSpPr txBox="1"/>
          <p:nvPr/>
        </p:nvSpPr>
        <p:spPr>
          <a:xfrm>
            <a:off x="2923955" y="1138672"/>
            <a:ext cx="87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>
                <a:solidFill>
                  <a:srgbClr val="0070C0"/>
                </a:solidFill>
              </a:rPr>
              <a:t>IDE</a:t>
            </a:r>
            <a:br>
              <a:rPr lang="fr-FR" sz="1200">
                <a:solidFill>
                  <a:srgbClr val="0070C0"/>
                </a:solidFill>
              </a:rPr>
            </a:br>
            <a:r>
              <a:rPr lang="fr-FR" sz="1200" err="1">
                <a:solidFill>
                  <a:srgbClr val="0070C0"/>
                </a:solidFill>
              </a:rPr>
              <a:t>Integration</a:t>
            </a:r>
            <a:endParaRPr lang="fr-FR" sz="1200">
              <a:solidFill>
                <a:srgbClr val="0070C0"/>
              </a:solidFill>
            </a:endParaRPr>
          </a:p>
        </p:txBody>
      </p:sp>
      <p:pic>
        <p:nvPicPr>
          <p:cNvPr id="1034" name="Picture 10" descr="Azure Storage Blob. Comment manipuler les Blobs | by Zakariae EL ALAOUI |  Medium">
            <a:extLst>
              <a:ext uri="{FF2B5EF4-FFF2-40B4-BE49-F238E27FC236}">
                <a16:creationId xmlns:a16="http://schemas.microsoft.com/office/drawing/2014/main" id="{F56F07A9-516C-4853-B878-FC54539B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39" y="1087414"/>
            <a:ext cx="1006491" cy="100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03A19B85-14F9-4C75-B586-4A99759341E5}"/>
              </a:ext>
            </a:extLst>
          </p:cNvPr>
          <p:cNvCxnSpPr>
            <a:stCxn id="1026" idx="0"/>
            <a:endCxn id="1034" idx="1"/>
          </p:cNvCxnSpPr>
          <p:nvPr/>
        </p:nvCxnSpPr>
        <p:spPr>
          <a:xfrm rot="5400000" flipH="1" flipV="1">
            <a:off x="5617296" y="176098"/>
            <a:ext cx="790081" cy="3619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447D525-B189-49F5-8D18-57F924C03239}"/>
              </a:ext>
            </a:extLst>
          </p:cNvPr>
          <p:cNvSpPr txBox="1"/>
          <p:nvPr/>
        </p:nvSpPr>
        <p:spPr>
          <a:xfrm>
            <a:off x="6565954" y="1138672"/>
            <a:ext cx="12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>
                <a:solidFill>
                  <a:srgbClr val="0070C0"/>
                </a:solidFill>
              </a:rPr>
              <a:t>Store</a:t>
            </a:r>
            <a:br>
              <a:rPr lang="fr-FR" sz="1200">
                <a:solidFill>
                  <a:srgbClr val="0070C0"/>
                </a:solidFill>
              </a:rPr>
            </a:br>
            <a:r>
              <a:rPr lang="fr-FR" sz="1200">
                <a:solidFill>
                  <a:srgbClr val="0070C0"/>
                </a:solidFill>
              </a:rPr>
              <a:t>Code and </a:t>
            </a:r>
            <a:r>
              <a:rPr lang="fr-FR" sz="1200" err="1">
                <a:solidFill>
                  <a:srgbClr val="0070C0"/>
                </a:solidFill>
              </a:rPr>
              <a:t>Results</a:t>
            </a:r>
            <a:endParaRPr lang="fr-FR" sz="1200">
              <a:solidFill>
                <a:srgbClr val="0070C0"/>
              </a:solidFill>
            </a:endParaRPr>
          </a:p>
        </p:txBody>
      </p:sp>
      <p:pic>
        <p:nvPicPr>
          <p:cNvPr id="1036" name="Picture 12" descr="Azure Container Registry - Glossaire Syloé - Syloe, Devops &amp; Cloud">
            <a:extLst>
              <a:ext uri="{FF2B5EF4-FFF2-40B4-BE49-F238E27FC236}">
                <a16:creationId xmlns:a16="http://schemas.microsoft.com/office/drawing/2014/main" id="{277E9FA1-3F43-41D9-8BA2-3767EDDD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37" y="5174094"/>
            <a:ext cx="1898601" cy="106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Writing a Visual Studio code extension in minutes | by Abhijoy Basak |  Medium">
            <a:extLst>
              <a:ext uri="{FF2B5EF4-FFF2-40B4-BE49-F238E27FC236}">
                <a16:creationId xmlns:a16="http://schemas.microsoft.com/office/drawing/2014/main" id="{A8049B91-B313-41AF-B660-F0157328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2" y="1116009"/>
            <a:ext cx="1898600" cy="9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06551F0B-4E79-4C06-99E8-BDEE52929AEE}"/>
              </a:ext>
            </a:extLst>
          </p:cNvPr>
          <p:cNvCxnSpPr>
            <a:cxnSpLocks/>
            <a:stCxn id="1026" idx="0"/>
            <a:endCxn id="37" idx="3"/>
          </p:cNvCxnSpPr>
          <p:nvPr/>
        </p:nvCxnSpPr>
        <p:spPr>
          <a:xfrm rot="16200000" flipV="1">
            <a:off x="3153282" y="1331289"/>
            <a:ext cx="790082" cy="13088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14D320D5-BB49-4557-A002-3C4F8E3C5C32}"/>
              </a:ext>
            </a:extLst>
          </p:cNvPr>
          <p:cNvCxnSpPr>
            <a:stCxn id="1026" idx="3"/>
            <a:endCxn id="1036" idx="0"/>
          </p:cNvCxnSpPr>
          <p:nvPr/>
        </p:nvCxnSpPr>
        <p:spPr>
          <a:xfrm>
            <a:off x="5769595" y="3109404"/>
            <a:ext cx="1080843" cy="20646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01C77A2D-EFFC-48D5-A1F9-F37E6BD76A3F}"/>
              </a:ext>
            </a:extLst>
          </p:cNvPr>
          <p:cNvSpPr txBox="1"/>
          <p:nvPr/>
        </p:nvSpPr>
        <p:spPr>
          <a:xfrm>
            <a:off x="6850437" y="4673632"/>
            <a:ext cx="151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>
                <a:solidFill>
                  <a:srgbClr val="0070C0"/>
                </a:solidFill>
              </a:rPr>
              <a:t>Store</a:t>
            </a:r>
            <a:br>
              <a:rPr lang="fr-FR" sz="1200">
                <a:solidFill>
                  <a:srgbClr val="0070C0"/>
                </a:solidFill>
              </a:rPr>
            </a:br>
            <a:r>
              <a:rPr lang="fr-FR" sz="1200">
                <a:solidFill>
                  <a:srgbClr val="0070C0"/>
                </a:solidFill>
              </a:rPr>
              <a:t>Docker </a:t>
            </a:r>
            <a:r>
              <a:rPr lang="fr-FR" sz="1200" err="1">
                <a:solidFill>
                  <a:srgbClr val="0070C0"/>
                </a:solidFill>
              </a:rPr>
              <a:t>Environments</a:t>
            </a:r>
            <a:endParaRPr lang="fr-FR" sz="1200">
              <a:solidFill>
                <a:srgbClr val="0070C0"/>
              </a:solidFill>
            </a:endParaRPr>
          </a:p>
        </p:txBody>
      </p:sp>
      <p:pic>
        <p:nvPicPr>
          <p:cNvPr id="1038" name="Picture 14" descr="Détails de la tarification - Key Vault | Microsoft Azure">
            <a:extLst>
              <a:ext uri="{FF2B5EF4-FFF2-40B4-BE49-F238E27FC236}">
                <a16:creationId xmlns:a16="http://schemas.microsoft.com/office/drawing/2014/main" id="{7BFABA9B-2A99-43EA-8CCC-6C3AB630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02" y="3816120"/>
            <a:ext cx="1312192" cy="68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D521C7DB-5978-48A5-9FA3-6E7A44757569}"/>
              </a:ext>
            </a:extLst>
          </p:cNvPr>
          <p:cNvCxnSpPr>
            <a:stCxn id="1026" idx="2"/>
            <a:endCxn id="1038" idx="3"/>
          </p:cNvCxnSpPr>
          <p:nvPr/>
        </p:nvCxnSpPr>
        <p:spPr>
          <a:xfrm rot="5400000">
            <a:off x="3862697" y="3821064"/>
            <a:ext cx="323034" cy="3570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4E8C0878-48CF-42E4-809E-F82742E61B2C}"/>
              </a:ext>
            </a:extLst>
          </p:cNvPr>
          <p:cNvSpPr txBox="1"/>
          <p:nvPr/>
        </p:nvSpPr>
        <p:spPr>
          <a:xfrm>
            <a:off x="3770270" y="4186536"/>
            <a:ext cx="637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>
                <a:solidFill>
                  <a:srgbClr val="0070C0"/>
                </a:solidFill>
              </a:rPr>
              <a:t>Store</a:t>
            </a:r>
            <a:br>
              <a:rPr lang="fr-FR" sz="1200">
                <a:solidFill>
                  <a:srgbClr val="0070C0"/>
                </a:solidFill>
              </a:rPr>
            </a:br>
            <a:r>
              <a:rPr lang="fr-FR" sz="1200">
                <a:solidFill>
                  <a:srgbClr val="0070C0"/>
                </a:solidFill>
              </a:rPr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102831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5E2F4-798C-8080-A472-5F8466B8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Clone the </a:t>
            </a:r>
            <a:r>
              <a:rPr lang="fr-FR" dirty="0" err="1"/>
              <a:t>gitlab</a:t>
            </a:r>
            <a:r>
              <a:rPr lang="fr-FR" dirty="0"/>
              <a:t> repository</a:t>
            </a:r>
            <a:br>
              <a:rPr lang="fr-FR" dirty="0"/>
            </a:br>
            <a:r>
              <a:rPr lang="fr-FR" sz="1400" dirty="0">
                <a:solidFill>
                  <a:schemeClr val="tx1"/>
                </a:solidFill>
              </a:rPr>
              <a:t>In </a:t>
            </a:r>
            <a:r>
              <a:rPr lang="fr-FR" sz="1400" dirty="0" err="1">
                <a:solidFill>
                  <a:schemeClr val="tx1"/>
                </a:solidFill>
              </a:rPr>
              <a:t>order</a:t>
            </a:r>
            <a:r>
              <a:rPr lang="fr-FR" sz="1400" dirty="0">
                <a:solidFill>
                  <a:schemeClr val="tx1"/>
                </a:solidFill>
              </a:rPr>
              <a:t> to </a:t>
            </a:r>
            <a:r>
              <a:rPr lang="fr-FR" sz="1400" dirty="0" err="1">
                <a:solidFill>
                  <a:schemeClr val="tx1"/>
                </a:solidFill>
              </a:rPr>
              <a:t>get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started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EC7BF-3D69-60AE-C880-3B73A4A59C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configured</a:t>
            </a:r>
            <a:r>
              <a:rPr lang="fr-FR" dirty="0"/>
              <a:t> git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If not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reproductible </a:t>
            </a:r>
            <a:r>
              <a:rPr lang="fr-FR" dirty="0" err="1"/>
              <a:t>paths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download data in C://BUSCODE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2050" name="Picture 2" descr="Résultat de recherche d'images pour &quot;gitlab icon&quot;">
            <a:extLst>
              <a:ext uri="{FF2B5EF4-FFF2-40B4-BE49-F238E27FC236}">
                <a16:creationId xmlns:a16="http://schemas.microsoft.com/office/drawing/2014/main" id="{F51CF67F-5AA6-F2FF-2C45-E9A6CCC0B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36" y="1254923"/>
            <a:ext cx="8667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A1939E-A539-E74F-4C4F-B7B2517DA49C}"/>
              </a:ext>
            </a:extLst>
          </p:cNvPr>
          <p:cNvSpPr txBox="1"/>
          <p:nvPr/>
        </p:nvSpPr>
        <p:spPr>
          <a:xfrm>
            <a:off x="609599" y="995881"/>
            <a:ext cx="5899843" cy="5770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&gt;&gt;&gt; git clone </a:t>
            </a:r>
          </a:p>
          <a:p>
            <a:r>
              <a:rPr lang="fr-FR" sz="1050" dirty="0">
                <a:solidFill>
                  <a:schemeClr val="bg1"/>
                </a:solidFill>
              </a:rPr>
              <a:t>&gt;&gt;&gt; cd </a:t>
            </a:r>
            <a:r>
              <a:rPr lang="fr-FR" sz="1050" dirty="0" err="1">
                <a:solidFill>
                  <a:schemeClr val="bg1"/>
                </a:solidFill>
              </a:rPr>
              <a:t>azureml</a:t>
            </a:r>
            <a:r>
              <a:rPr lang="fr-FR" sz="1050" dirty="0">
                <a:solidFill>
                  <a:schemeClr val="bg1"/>
                </a:solidFill>
              </a:rPr>
              <a:t>-training</a:t>
            </a:r>
          </a:p>
          <a:p>
            <a:r>
              <a:rPr lang="fr-FR" sz="1050" dirty="0">
                <a:solidFill>
                  <a:schemeClr val="bg1"/>
                </a:solidFill>
              </a:rPr>
              <a:t>&gt;&gt;&gt; code 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D14630-3C93-5C57-949A-6903B4F6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229539"/>
            <a:ext cx="341995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5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751AD6E-3B86-A899-BC84-BF11C797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90" y="1497263"/>
            <a:ext cx="5276850" cy="36766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05E2F4-798C-8080-A472-5F8466B8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we’ll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today</a:t>
            </a:r>
            <a:br>
              <a:rPr lang="fr-FR" dirty="0"/>
            </a:br>
            <a:r>
              <a:rPr lang="fr-FR" sz="1400" dirty="0">
                <a:solidFill>
                  <a:schemeClr val="tx1"/>
                </a:solidFill>
              </a:rPr>
              <a:t>Launch Pipelines 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AzureML</a:t>
            </a:r>
            <a:r>
              <a:rPr lang="fr-FR" sz="1400" dirty="0">
                <a:solidFill>
                  <a:schemeClr val="tx1"/>
                </a:solidFill>
              </a:rPr>
              <a:t> in </a:t>
            </a:r>
            <a:r>
              <a:rPr lang="fr-FR" sz="1400" dirty="0" err="1">
                <a:solidFill>
                  <a:schemeClr val="tx1"/>
                </a:solidFill>
              </a:rPr>
              <a:t>order</a:t>
            </a:r>
            <a:r>
              <a:rPr lang="fr-FR" sz="1400" dirty="0">
                <a:solidFill>
                  <a:schemeClr val="tx1"/>
                </a:solidFill>
              </a:rPr>
              <a:t> to train </a:t>
            </a:r>
            <a:r>
              <a:rPr lang="fr-FR" sz="1400" dirty="0" err="1">
                <a:solidFill>
                  <a:schemeClr val="tx1"/>
                </a:solidFill>
              </a:rPr>
              <a:t>your</a:t>
            </a:r>
            <a:r>
              <a:rPr lang="fr-FR" sz="1400" dirty="0">
                <a:solidFill>
                  <a:schemeClr val="tx1"/>
                </a:solidFill>
              </a:rPr>
              <a:t> computer vision model.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CF89559-83B5-D977-97EC-7D8782623F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you’ll</a:t>
            </a:r>
            <a:r>
              <a:rPr lang="fr-FR" dirty="0"/>
              <a:t> do </a:t>
            </a:r>
            <a:r>
              <a:rPr lang="fr-FR" dirty="0" err="1"/>
              <a:t>today</a:t>
            </a:r>
            <a:r>
              <a:rPr lang="fr-FR" dirty="0"/>
              <a:t> :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A2BBB43-96B3-2642-A82E-8A1848F84DE0}"/>
              </a:ext>
            </a:extLst>
          </p:cNvPr>
          <p:cNvCxnSpPr>
            <a:cxnSpLocks/>
          </p:cNvCxnSpPr>
          <p:nvPr/>
        </p:nvCxnSpPr>
        <p:spPr>
          <a:xfrm>
            <a:off x="2112885" y="1947852"/>
            <a:ext cx="843379" cy="839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A5B52E7-D5E5-982A-8060-799886C49E9C}"/>
              </a:ext>
            </a:extLst>
          </p:cNvPr>
          <p:cNvSpPr txBox="1"/>
          <p:nvPr/>
        </p:nvSpPr>
        <p:spPr>
          <a:xfrm>
            <a:off x="1465313" y="1578520"/>
            <a:ext cx="114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Dev </a:t>
            </a:r>
            <a:r>
              <a:rPr lang="fr-FR" dirty="0" err="1">
                <a:solidFill>
                  <a:srgbClr val="0070C0"/>
                </a:solidFill>
              </a:rPr>
              <a:t>here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06AD39C-8837-0D28-7CF4-FECEE22D3E74}"/>
              </a:ext>
            </a:extLst>
          </p:cNvPr>
          <p:cNvCxnSpPr>
            <a:cxnSpLocks/>
          </p:cNvCxnSpPr>
          <p:nvPr/>
        </p:nvCxnSpPr>
        <p:spPr>
          <a:xfrm flipH="1" flipV="1">
            <a:off x="3346882" y="4982555"/>
            <a:ext cx="1132400" cy="756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408ABC9-463F-A774-93CE-979ACA936E31}"/>
              </a:ext>
            </a:extLst>
          </p:cNvPr>
          <p:cNvSpPr txBox="1"/>
          <p:nvPr/>
        </p:nvSpPr>
        <p:spPr>
          <a:xfrm>
            <a:off x="4479282" y="5534732"/>
            <a:ext cx="319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Launch jobs </a:t>
            </a:r>
            <a:r>
              <a:rPr lang="fr-FR" dirty="0" err="1">
                <a:solidFill>
                  <a:srgbClr val="0070C0"/>
                </a:solidFill>
              </a:rPr>
              <a:t>here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155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45471e0-721a-4b3a-af86-afa08ba51628">
      <Terms xmlns="http://schemas.microsoft.com/office/infopath/2007/PartnerControls"/>
    </lcf76f155ced4ddcb4097134ff3c332f>
    <TaxCatchAll xmlns="96f79dc4-7b65-4198-a428-5e1455a4077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4542E4A00D7442A3069C5A7784C5A4" ma:contentTypeVersion="15" ma:contentTypeDescription="Crée un document." ma:contentTypeScope="" ma:versionID="336206c664eb946741cb06d457fa27eb">
  <xsd:schema xmlns:xsd="http://www.w3.org/2001/XMLSchema" xmlns:xs="http://www.w3.org/2001/XMLSchema" xmlns:p="http://schemas.microsoft.com/office/2006/metadata/properties" xmlns:ns2="145471e0-721a-4b3a-af86-afa08ba51628" xmlns:ns3="96f79dc4-7b65-4198-a428-5e1455a40775" targetNamespace="http://schemas.microsoft.com/office/2006/metadata/properties" ma:root="true" ma:fieldsID="afbe87af7ca08df05f6bfdacb81d5273" ns2:_="" ns3:_="">
    <xsd:import namespace="145471e0-721a-4b3a-af86-afa08ba51628"/>
    <xsd:import namespace="96f79dc4-7b65-4198-a428-5e1455a407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5471e0-721a-4b3a-af86-afa08ba516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baec4aeb-d159-410d-8e29-7b8081bc29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f79dc4-7b65-4198-a428-5e1455a40775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e9ab218a-540b-4700-9272-ce1ba23ab6c8}" ma:internalName="TaxCatchAll" ma:showField="CatchAllData" ma:web="96f79dc4-7b65-4198-a428-5e1455a407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4C926E-D000-4585-BD28-BDDF9827FF66}">
  <ds:schemaRefs>
    <ds:schemaRef ds:uri="145471e0-721a-4b3a-af86-afa08ba51628"/>
    <ds:schemaRef ds:uri="96f79dc4-7b65-4198-a428-5e1455a407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2427A2-2526-4396-971C-57F547321E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A3EEAC-61B2-46D3-8FC1-ACE8955889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5471e0-721a-4b3a-af86-afa08ba51628"/>
    <ds:schemaRef ds:uri="96f79dc4-7b65-4198-a428-5e1455a407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303</TotalTime>
  <Words>1608</Words>
  <Application>Microsoft Office PowerPoint</Application>
  <PresentationFormat>Grand écran</PresentationFormat>
  <Paragraphs>299</Paragraphs>
  <Slides>35</Slides>
  <Notes>3</Notes>
  <HiddenSlides>2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Michelin</vt:lpstr>
      <vt:lpstr>Trebuchet MS</vt:lpstr>
      <vt:lpstr>Wingdings</vt:lpstr>
      <vt:lpstr>Thème Office</vt:lpstr>
      <vt:lpstr>AzureML  Training</vt:lpstr>
      <vt:lpstr>Summary AzureML – Machine learning service</vt:lpstr>
      <vt:lpstr>DeepLearning A little part of AI</vt:lpstr>
      <vt:lpstr>What is an image ? An image is a [H,W,C] matrix</vt:lpstr>
      <vt:lpstr>What we’ll do during this training ? Create a training pipeline for Mnist and Shearo IA</vt:lpstr>
      <vt:lpstr>What is Azure Machine Learning ? AzureML is a Microsoft cloud service for Accelerating and Managing ML Project Lifecycle</vt:lpstr>
      <vt:lpstr>What is Azure Machine Learning ? AzureML is a Microsoft cloud service for Accelerating and Managing ML Project Lifecycle</vt:lpstr>
      <vt:lpstr>Clone the gitlab repository In order to get started</vt:lpstr>
      <vt:lpstr>What we’ll learn today Launch Pipelines with AzureML in order to train your computer vision model.</vt:lpstr>
      <vt:lpstr>AzureML Overview</vt:lpstr>
      <vt:lpstr>AzureML Studio IN azureML Studio, we can see a lot of things</vt:lpstr>
      <vt:lpstr>AzureML Studio In the notebook part, we can see some kind of filesystem</vt:lpstr>
      <vt:lpstr>AzureML Studio - Compute In order to run code, we need a compute instance, for that, we create in in a compute tab</vt:lpstr>
      <vt:lpstr>AzureML Studio – Compute Instance vs Cluster What is the difference ?</vt:lpstr>
      <vt:lpstr>AzureML - JupyterLab From the compute instance, we can open a jupyterlab</vt:lpstr>
      <vt:lpstr>AzureML - VSCode From the compute instance, we can open vscode</vt:lpstr>
      <vt:lpstr>Storage and data</vt:lpstr>
      <vt:lpstr>Azure ML - Data different ways to load data…</vt:lpstr>
      <vt:lpstr>Upload data in the filesystem The « dirty » way</vt:lpstr>
      <vt:lpstr>Upload data Assets Ideal if you don’t have a lot of files</vt:lpstr>
      <vt:lpstr>Store data in datastores Ideal if you have a lot of files (exemple : Computer vision usecases)</vt:lpstr>
      <vt:lpstr>Consume data from datastores data assets (like in AzureML pipelines)</vt:lpstr>
      <vt:lpstr>Consume data from datastores Fuse – A library to mount datastore as a filesystem</vt:lpstr>
      <vt:lpstr>How to upload data in a datastore ? We can use azure storage explorer</vt:lpstr>
      <vt:lpstr>How to upload data in a datastore ? We can use azure Blob SDK</vt:lpstr>
      <vt:lpstr>AzureML Jobs</vt:lpstr>
      <vt:lpstr>AzureML Studio – Compute Instance vs Cluster What is the difference ?</vt:lpstr>
      <vt:lpstr>How to launch a job in AzureML We use a « launch » script</vt:lpstr>
      <vt:lpstr>Create the environment Where the code will run</vt:lpstr>
      <vt:lpstr>Create an entry script In this example, we </vt:lpstr>
      <vt:lpstr>Create the pipeline Launcher This file will run the entry script on a target with the env</vt:lpstr>
      <vt:lpstr>Training Mnist job We are able to see what happens in the job</vt:lpstr>
      <vt:lpstr>Focus Libaicv With this library you are able to train models easily in Azure</vt:lpstr>
      <vt:lpstr>Use case explaination MNIST / Shearo IA</vt:lpstr>
      <vt:lpstr>Thanks for attending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Informatique IRIS2 – Actuel Une salle mise à disposition pendant 4 mois (minimum) avec 4 PCs</dc:title>
  <dc:creator>Francois Ponchon</dc:creator>
  <cp:lastModifiedBy>Francois Ponchon</cp:lastModifiedBy>
  <cp:revision>21</cp:revision>
  <dcterms:created xsi:type="dcterms:W3CDTF">2021-03-26T08:02:46Z</dcterms:created>
  <dcterms:modified xsi:type="dcterms:W3CDTF">2023-07-17T14:24:22Z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0x0101003C4542E4A00D7442A3069C5A7784C5A4</vt:lpwstr>
  </property>
  <property fmtid="{D5CDD505-2E9C-101B-9397-08002B2CF9AE}" pid="3" name="MediaServiceImageTags">
    <vt:lpwstr/>
  </property>
  <property fmtid="{D5CDD505-2E9C-101B-9397-08002B2CF9AE}" pid="4" name="MSIP_Label_09e9a456-2778-4ca9-be06-1190b1e1118a_Enabled">
    <vt:lpwstr>true</vt:lpwstr>
  </property>
  <property fmtid="{D5CDD505-2E9C-101B-9397-08002B2CF9AE}" pid="5" name="MSIP_Label_09e9a456-2778-4ca9-be06-1190b1e1118a_SetDate">
    <vt:lpwstr>2023-02-20T12:57:24Z</vt:lpwstr>
  </property>
  <property fmtid="{D5CDD505-2E9C-101B-9397-08002B2CF9AE}" pid="6" name="MSIP_Label_09e9a456-2778-4ca9-be06-1190b1e1118a_Method">
    <vt:lpwstr>Privileged</vt:lpwstr>
  </property>
  <property fmtid="{D5CDD505-2E9C-101B-9397-08002B2CF9AE}" pid="7" name="MSIP_Label_09e9a456-2778-4ca9-be06-1190b1e1118a_Name">
    <vt:lpwstr>D3</vt:lpwstr>
  </property>
  <property fmtid="{D5CDD505-2E9C-101B-9397-08002B2CF9AE}" pid="8" name="MSIP_Label_09e9a456-2778-4ca9-be06-1190b1e1118a_SiteId">
    <vt:lpwstr>658ba197-6c73-4fea-91bd-1c7d8de6bf2c</vt:lpwstr>
  </property>
  <property fmtid="{D5CDD505-2E9C-101B-9397-08002B2CF9AE}" pid="9" name="MSIP_Label_09e9a456-2778-4ca9-be06-1190b1e1118a_ActionId">
    <vt:lpwstr>2b94b60e-398a-4115-a31c-0d1b2114bdc9</vt:lpwstr>
  </property>
  <property fmtid="{D5CDD505-2E9C-101B-9397-08002B2CF9AE}" pid="10" name="MSIP_Label_09e9a456-2778-4ca9-be06-1190b1e1118a_ContentBits">
    <vt:lpwstr>0</vt:lpwstr>
  </property>
</Properties>
</file>